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4"/>
    <p:sldMasterId id="2147483737" r:id="rId5"/>
    <p:sldMasterId id="2147483770" r:id="rId6"/>
  </p:sldMasterIdLst>
  <p:notesMasterIdLst>
    <p:notesMasterId r:id="rId12"/>
  </p:notesMasterIdLst>
  <p:handoutMasterIdLst>
    <p:handoutMasterId r:id="rId13"/>
  </p:handoutMasterIdLst>
  <p:sldIdLst>
    <p:sldId id="370" r:id="rId7"/>
    <p:sldId id="372" r:id="rId8"/>
    <p:sldId id="378" r:id="rId9"/>
    <p:sldId id="377" r:id="rId10"/>
    <p:sldId id="3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39DC7DE-C913-414B-8FE4-B8EEFB8BD690}" styleName="U.S. Army">
    <a:wholeTbl>
      <a:tcTxStyle>
        <a:fontRef idx="minor"/>
        <a:schemeClr val="tx1"/>
      </a:tcTxStyle>
      <a:tcStyle>
        <a:tcBdr>
          <a:left>
            <a:ln w="12700">
              <a:solidFill>
                <a:schemeClr val="tx1"/>
              </a:solidFill>
            </a:ln>
          </a:left>
          <a:right>
            <a:ln w="12700">
              <a:solidFill>
                <a:schemeClr val="tx1"/>
              </a:solidFill>
            </a:ln>
          </a:right>
          <a:top>
            <a:ln w="12700">
              <a:solidFill>
                <a:schemeClr val="tx1"/>
              </a:solidFill>
            </a:ln>
          </a:top>
          <a:bottom>
            <a:ln w="12700">
              <a:solidFill>
                <a:schemeClr val="tx1"/>
              </a:solidFill>
            </a:ln>
          </a:bottom>
          <a:insideH>
            <a:ln w="12700">
              <a:solidFill>
                <a:schemeClr val="tx1"/>
              </a:solidFill>
            </a:ln>
          </a:insideH>
          <a:insideV>
            <a:ln w="12700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noFill/>
        </a:fill>
      </a:tcStyle>
    </a:band1H>
    <a:band2H>
      <a:tcTxStyle>
        <a:fontRef idx="minor"/>
        <a:srgbClr val="221F20"/>
      </a:tcTxStyle>
      <a:tcStyle>
        <a:tcBdr/>
        <a:fill>
          <a:solidFill>
            <a:srgbClr val="D5D5D7"/>
          </a:solidFill>
        </a:fill>
      </a:tcStyle>
    </a:band2H>
    <a:band1V>
      <a:tcStyle>
        <a:tcBdr/>
        <a:fill>
          <a:noFill/>
        </a:fill>
      </a:tcStyle>
    </a:band1V>
    <a:band2V>
      <a:tcTxStyle>
        <a:fontRef idx="minor"/>
        <a:srgbClr val="221F20"/>
      </a:tcTxStyle>
      <a:tcStyle>
        <a:tcBdr/>
        <a:fill>
          <a:solidFill>
            <a:srgbClr val="D5D5D7"/>
          </a:solidFill>
        </a:fill>
      </a:tcStyle>
    </a:band2V>
    <a:lastCol>
      <a:tcTxStyle b="on">
        <a:fontRef idx="minor"/>
        <a:schemeClr val="tx1"/>
      </a:tcTxStyle>
      <a:tcStyle>
        <a:tcBdr/>
      </a:tcStyle>
    </a:lastCol>
    <a:firstCol>
      <a:tcTxStyle b="on">
        <a:fontRef idx="minor"/>
        <a:schemeClr val="tx1"/>
      </a:tcTxStyle>
      <a:tcStyle>
        <a:tcBdr/>
      </a:tcStyle>
    </a:firstCol>
    <a:lastRow>
      <a:tcTxStyle b="on">
        <a:fontRef idx="minor"/>
        <a:schemeClr val="tx1"/>
      </a:tcTxStyle>
      <a:tcStyle>
        <a:tcBdr>
          <a:top>
            <a:ln w="25400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>
        <a:fontRef idx="minor"/>
        <a:schemeClr val="bg2"/>
      </a:tcTxStyle>
      <a:tcStyle>
        <a:tcBdr/>
        <a:fill>
          <a:solidFill>
            <a:schemeClr val="tx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660"/>
  </p:normalViewPr>
  <p:slideViewPr>
    <p:cSldViewPr snapToGrid="0">
      <p:cViewPr varScale="1">
        <p:scale>
          <a:sx n="92" d="100"/>
          <a:sy n="92" d="100"/>
        </p:scale>
        <p:origin x="350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ker, Tracy J CIV USARMY DEVCOM SC (USA)" userId="540534a8-0992-4932-9617-2985587b5e98" providerId="ADAL" clId="{AD995916-A506-420D-852F-CC845E717EA7}"/>
    <pc:docChg chg="modSld">
      <pc:chgData name="Walker, Tracy J CIV USARMY DEVCOM SC (USA)" userId="540534a8-0992-4932-9617-2985587b5e98" providerId="ADAL" clId="{AD995916-A506-420D-852F-CC845E717EA7}" dt="2024-07-31T17:45:50.009" v="36" actId="20577"/>
      <pc:docMkLst>
        <pc:docMk/>
      </pc:docMkLst>
      <pc:sldChg chg="modSp mod">
        <pc:chgData name="Walker, Tracy J CIV USARMY DEVCOM SC (USA)" userId="540534a8-0992-4932-9617-2985587b5e98" providerId="ADAL" clId="{AD995916-A506-420D-852F-CC845E717EA7}" dt="2024-07-31T17:45:50.009" v="36" actId="20577"/>
        <pc:sldMkLst>
          <pc:docMk/>
          <pc:sldMk cId="214093182" sldId="378"/>
        </pc:sldMkLst>
        <pc:spChg chg="mod">
          <ac:chgData name="Walker, Tracy J CIV USARMY DEVCOM SC (USA)" userId="540534a8-0992-4932-9617-2985587b5e98" providerId="ADAL" clId="{AD995916-A506-420D-852F-CC845E717EA7}" dt="2024-07-31T17:45:50.009" v="36" actId="20577"/>
          <ac:spMkLst>
            <pc:docMk/>
            <pc:sldMk cId="214093182" sldId="378"/>
            <ac:spMk id="6" creationId="{D8334251-C751-6C71-B232-61274C7B12CD}"/>
          </ac:spMkLst>
        </pc:spChg>
      </pc:sldChg>
    </pc:docChg>
  </pc:docChgLst>
  <pc:docChgLst>
    <pc:chgData name="Tracy" userId="540534a8-0992-4932-9617-2985587b5e98" providerId="ADAL" clId="{AD995916-A506-420D-852F-CC845E717EA7}"/>
    <pc:docChg chg="modSld">
      <pc:chgData name="Tracy" userId="540534a8-0992-4932-9617-2985587b5e98" providerId="ADAL" clId="{AD995916-A506-420D-852F-CC845E717EA7}" dt="2024-07-22T15:11:16.355" v="5" actId="115"/>
      <pc:docMkLst>
        <pc:docMk/>
      </pc:docMkLst>
      <pc:sldChg chg="modSp mod">
        <pc:chgData name="Tracy" userId="540534a8-0992-4932-9617-2985587b5e98" providerId="ADAL" clId="{AD995916-A506-420D-852F-CC845E717EA7}" dt="2024-07-22T15:11:16.355" v="5" actId="115"/>
        <pc:sldMkLst>
          <pc:docMk/>
          <pc:sldMk cId="2262858624" sldId="371"/>
        </pc:sldMkLst>
        <pc:spChg chg="mod">
          <ac:chgData name="Tracy" userId="540534a8-0992-4932-9617-2985587b5e98" providerId="ADAL" clId="{AD995916-A506-420D-852F-CC845E717EA7}" dt="2024-07-22T15:11:16.355" v="5" actId="115"/>
          <ac:spMkLst>
            <pc:docMk/>
            <pc:sldMk cId="2262858624" sldId="371"/>
            <ac:spMk id="10" creationId="{CA502FC3-57DF-9A41-F587-3606528E468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9D5FD40-329B-B51A-B969-25C0FCC874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B95F99-4EBA-6581-1DE7-75BE3A03AA1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5FE44-C727-4B44-AC35-D47522042F47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D4EE63-BACC-BB25-9D5E-06ED25633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684ACE-71D3-B814-49CB-07A42B382D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D381B-BC01-6545-81F8-8797C0846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63770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DACA9-C708-FB41-A6FA-3D94FFC8E73D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5E666-0780-B84F-93A5-9513831C5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71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82880" indent="-182880" algn="l" defTabSz="914400" rtl="0" eaLnBrk="1" latinLnBrk="0" hangingPunct="1">
      <a:buFont typeface="Arial" panose="020B0604020202020204" pitchFamily="34" charset="0"/>
      <a:buChar char="▪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65760" indent="-18288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8640" indent="-18288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31520" indent="-18288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914400" indent="-18288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097280" indent="-18288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280160" indent="-18288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1463040" indent="-18288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1645920" indent="-18288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65E666-0780-B84F-93A5-9513831C51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1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221F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">
            <a:extLst>
              <a:ext uri="{FF2B5EF4-FFF2-40B4-BE49-F238E27FC236}">
                <a16:creationId xmlns:a16="http://schemas.microsoft.com/office/drawing/2014/main" id="{6F4FA687-F60B-BC3A-D7A8-6F4523AF63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8218" y="1974220"/>
            <a:ext cx="8644270" cy="2377440"/>
            <a:chOff x="565848" y="2240280"/>
            <a:chExt cx="8872230" cy="2377440"/>
          </a:xfrm>
        </p:grpSpPr>
        <p:sp>
          <p:nvSpPr>
            <p:cNvPr id="10" name="Rectangle">
              <a:extLst>
                <a:ext uri="{FF2B5EF4-FFF2-40B4-BE49-F238E27FC236}">
                  <a16:creationId xmlns:a16="http://schemas.microsoft.com/office/drawing/2014/main" id="{BF21F3A3-93C1-5149-0930-09CBE88BD3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65848" y="2240280"/>
              <a:ext cx="8872230" cy="2377440"/>
            </a:xfrm>
            <a:prstGeom prst="rect">
              <a:avLst/>
            </a:prstGeom>
            <a:noFill/>
            <a:ln w="19050" cap="flat">
              <a:solidFill>
                <a:srgbClr val="FFCC01"/>
              </a:solidFill>
              <a:miter lim="800000"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US" sz="1600"/>
            </a:p>
          </p:txBody>
        </p:sp>
        <p:cxnSp>
          <p:nvCxnSpPr>
            <p:cNvPr id="12" name="Line">
              <a:extLst>
                <a:ext uri="{FF2B5EF4-FFF2-40B4-BE49-F238E27FC236}">
                  <a16:creationId xmlns:a16="http://schemas.microsoft.com/office/drawing/2014/main" id="{7EE4A926-6B61-0880-E206-8C2FB773EA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65848" y="3931920"/>
              <a:ext cx="8872230" cy="0"/>
            </a:xfrm>
            <a:prstGeom prst="line">
              <a:avLst/>
            </a:prstGeom>
            <a:ln w="19050" cap="flat">
              <a:solidFill>
                <a:srgbClr val="FFCC0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rgbClr val="000000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8966" y="2202820"/>
            <a:ext cx="8334391" cy="1325880"/>
          </a:xfrm>
        </p:spPr>
        <p:txBody>
          <a:bodyPr anchor="t" anchorCtr="0"/>
          <a:lstStyle>
            <a:lvl1pPr algn="l">
              <a:lnSpc>
                <a:spcPct val="80000"/>
              </a:lnSpc>
              <a:defRPr sz="3600"/>
            </a:lvl1pPr>
          </a:lstStyle>
          <a:p>
            <a:r>
              <a:rPr kumimoji="0" lang="en-US" sz="3600" b="0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PRESENTATION TITLE</a:t>
            </a:r>
            <a:br>
              <a:rPr kumimoji="0" lang="en-US" sz="3600" b="0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en-US" sz="3600" b="0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PRESENTATION TITLE</a:t>
            </a:r>
            <a:br>
              <a:rPr kumimoji="0" lang="en-US" sz="3600" b="0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en-US" sz="3600" b="0" i="0" u="none" strike="noStrike" kern="1200" cap="all" spc="0" normalizeH="0" baseline="0" noProof="0">
                <a:ln>
                  <a:noFill/>
                </a:ln>
                <a:solidFill>
                  <a:srgbClr val="FFCC0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THREE LINES MAX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8965" y="3784732"/>
            <a:ext cx="5427012" cy="457200"/>
          </a:xfrm>
        </p:spPr>
        <p:txBody>
          <a:bodyPr anchor="ctr" anchorCtr="0"/>
          <a:lstStyle>
            <a:lvl1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2pPr>
            <a:lvl3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3pPr>
            <a:lvl4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4pPr>
            <a:lvl5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9pPr>
          </a:lstStyle>
          <a:p>
            <a:r>
              <a:rPr lang="en-US"/>
              <a:t>[Presentation subtitle/description]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97FD1123-ADF1-24AE-2B33-8CDACB9D1DC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87975" y="3784732"/>
            <a:ext cx="2685384" cy="457200"/>
          </a:xfrm>
        </p:spPr>
        <p:txBody>
          <a:bodyPr anchor="ctr" anchorCtr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5pPr>
            <a:lvl6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6pPr>
            <a:lvl7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7pPr>
            <a:lvl8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8pPr>
            <a:lvl9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[00 Month 0000]</a:t>
            </a:r>
          </a:p>
        </p:txBody>
      </p:sp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39F9F092-1A2E-3BC5-0D99-EE4B132543F8}"/>
              </a:ext>
            </a:extLst>
          </p:cNvPr>
          <p:cNvSpPr>
            <a:spLocks noGrp="1"/>
          </p:cNvSpPr>
          <p:nvPr>
            <p:ph type="dt" sz="half" idx="49"/>
          </p:nvPr>
        </p:nvSpPr>
        <p:spPr/>
        <p:txBody>
          <a:bodyPr/>
          <a:lstStyle/>
          <a:p>
            <a:fld id="{7A3E0868-4E26-4CDC-8A56-D70E2D8B12FE}" type="datetime3">
              <a:rPr lang="en-US" smtClean="0"/>
              <a:t>31 July 2024</a:t>
            </a:fld>
            <a:endParaRPr lang="en-US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4D3DAC6A-DFDF-B313-4DB4-FA56B489F422}"/>
              </a:ext>
            </a:extLst>
          </p:cNvPr>
          <p:cNvSpPr>
            <a:spLocks noGrp="1"/>
          </p:cNvSpPr>
          <p:nvPr>
            <p:ph type="sldNum" sz="quarter" idx="50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30">
            <a:extLst>
              <a:ext uri="{FF2B5EF4-FFF2-40B4-BE49-F238E27FC236}">
                <a16:creationId xmlns:a16="http://schemas.microsoft.com/office/drawing/2014/main" id="{FC933DC4-3663-15AC-8A64-D7573EE2EC9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47688" y="5133530"/>
            <a:ext cx="1335568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Controlled by: </a:t>
            </a:r>
          </a:p>
        </p:txBody>
      </p:sp>
      <p:sp>
        <p:nvSpPr>
          <p:cNvPr id="22" name="Text Placeholder 30">
            <a:extLst>
              <a:ext uri="{FF2B5EF4-FFF2-40B4-BE49-F238E27FC236}">
                <a16:creationId xmlns:a16="http://schemas.microsoft.com/office/drawing/2014/main" id="{1FE393D1-D968-8D71-45F7-5B4A7CEF5CF9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47688" y="4952738"/>
            <a:ext cx="1335568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Controlled by: </a:t>
            </a:r>
          </a:p>
        </p:txBody>
      </p:sp>
      <p:sp>
        <p:nvSpPr>
          <p:cNvPr id="23" name="Text Placeholder 30">
            <a:extLst>
              <a:ext uri="{FF2B5EF4-FFF2-40B4-BE49-F238E27FC236}">
                <a16:creationId xmlns:a16="http://schemas.microsoft.com/office/drawing/2014/main" id="{DF69BC8A-AD59-63A3-64A2-27F7496859F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47688" y="5314322"/>
            <a:ext cx="1335568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CUI Category: </a:t>
            </a:r>
          </a:p>
        </p:txBody>
      </p:sp>
      <p:sp>
        <p:nvSpPr>
          <p:cNvPr id="24" name="Text Placeholder 30">
            <a:extLst>
              <a:ext uri="{FF2B5EF4-FFF2-40B4-BE49-F238E27FC236}">
                <a16:creationId xmlns:a16="http://schemas.microsoft.com/office/drawing/2014/main" id="{EDE4793B-EE3D-A719-6990-5D9F67CBAF13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47688" y="5495114"/>
            <a:ext cx="1335568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Distribution Statement: </a:t>
            </a:r>
          </a:p>
        </p:txBody>
      </p:sp>
      <p:sp>
        <p:nvSpPr>
          <p:cNvPr id="25" name="Text Placeholder 30">
            <a:extLst>
              <a:ext uri="{FF2B5EF4-FFF2-40B4-BE49-F238E27FC236}">
                <a16:creationId xmlns:a16="http://schemas.microsoft.com/office/drawing/2014/main" id="{A24EE18E-6DA7-CB84-1F21-8DF1C748238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47688" y="5675906"/>
            <a:ext cx="1335568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POC: </a:t>
            </a:r>
          </a:p>
        </p:txBody>
      </p:sp>
      <p:sp>
        <p:nvSpPr>
          <p:cNvPr id="26" name="Text Placeholder 30">
            <a:extLst>
              <a:ext uri="{FF2B5EF4-FFF2-40B4-BE49-F238E27FC236}">
                <a16:creationId xmlns:a16="http://schemas.microsoft.com/office/drawing/2014/main" id="{AAEE65B4-7FC0-51E0-61A9-DA039122F268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1981200" y="5133530"/>
            <a:ext cx="3124934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27" name="Text Placeholder 30">
            <a:extLst>
              <a:ext uri="{FF2B5EF4-FFF2-40B4-BE49-F238E27FC236}">
                <a16:creationId xmlns:a16="http://schemas.microsoft.com/office/drawing/2014/main" id="{6483CD3B-2F61-38F8-2851-B10539781BDC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981200" y="4952738"/>
            <a:ext cx="3124934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28" name="Text Placeholder 30">
            <a:extLst>
              <a:ext uri="{FF2B5EF4-FFF2-40B4-BE49-F238E27FC236}">
                <a16:creationId xmlns:a16="http://schemas.microsoft.com/office/drawing/2014/main" id="{F72C11EB-F1A8-B896-9775-C7ADA2F83259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1981200" y="5314322"/>
            <a:ext cx="3124934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29" name="Text Placeholder 30">
            <a:extLst>
              <a:ext uri="{FF2B5EF4-FFF2-40B4-BE49-F238E27FC236}">
                <a16:creationId xmlns:a16="http://schemas.microsoft.com/office/drawing/2014/main" id="{4BF91907-2C5A-9E08-110C-64B850CA6482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1981200" y="5495114"/>
            <a:ext cx="3124934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30" name="Text Placeholder 30">
            <a:extLst>
              <a:ext uri="{FF2B5EF4-FFF2-40B4-BE49-F238E27FC236}">
                <a16:creationId xmlns:a16="http://schemas.microsoft.com/office/drawing/2014/main" id="{0F5C0BB3-E700-E0BE-1E5D-F32BFF0DB730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1981200" y="5675906"/>
            <a:ext cx="3124934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pic>
        <p:nvPicPr>
          <p:cNvPr id="5" name="U.S. Army" descr="U.S. Army">
            <a:extLst>
              <a:ext uri="{FF2B5EF4-FFF2-40B4-BE49-F238E27FC236}">
                <a16:creationId xmlns:a16="http://schemas.microsoft.com/office/drawing/2014/main" id="{8765D769-2E19-A1D0-70F0-660B5118F3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7544" t="-9187" r="-268043" b="-450285"/>
          <a:stretch/>
        </p:blipFill>
        <p:spPr bwMode="black"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367708F-A6ED-2C67-AAB2-F57AAA10F9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-613889" t="-86011" r="-34222" b="-1248707"/>
          <a:stretch/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9" name="Rectangle 15">
            <a:extLst>
              <a:ext uri="{FF2B5EF4-FFF2-40B4-BE49-F238E27FC236}">
                <a16:creationId xmlns:a16="http://schemas.microsoft.com/office/drawing/2014/main" id="{7A717986-EC00-F188-3318-9468ADB9442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6657945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UNCLASSIFIED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37F0D3-04DA-F997-AD60-C1F8078CA2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0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UNCLASSIFIED</a:t>
            </a:r>
          </a:p>
        </p:txBody>
      </p:sp>
      <p:cxnSp>
        <p:nvCxnSpPr>
          <p:cNvPr id="17" name="Line">
            <a:extLst>
              <a:ext uri="{FF2B5EF4-FFF2-40B4-BE49-F238E27FC236}">
                <a16:creationId xmlns:a16="http://schemas.microsoft.com/office/drawing/2014/main" id="{F26F8DC8-E695-4FFA-F3A4-AFC3E08D58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76975" y="3665860"/>
            <a:ext cx="0" cy="685800"/>
          </a:xfrm>
          <a:prstGeom prst="line">
            <a:avLst/>
          </a:prstGeom>
          <a:ln w="19050" cap="flat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828791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Numbers">
    <p:bg>
      <p:bgPr>
        <a:solidFill>
          <a:srgbClr val="221F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54C21BF-3440-8CAE-0A59-466346C771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cxnSp>
        <p:nvCxnSpPr>
          <p:cNvPr id="15" name="Line">
            <a:extLst>
              <a:ext uri="{FF2B5EF4-FFF2-40B4-BE49-F238E27FC236}">
                <a16:creationId xmlns:a16="http://schemas.microsoft.com/office/drawing/2014/main" id="{8412A77E-32D6-ECE7-C58C-21E3C08D8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8640" y="1600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3" name="TextBox">
            <a:extLst>
              <a:ext uri="{FF2B5EF4-FFF2-40B4-BE49-F238E27FC236}">
                <a16:creationId xmlns:a16="http://schemas.microsoft.com/office/drawing/2014/main" id="{AF47D3F9-758C-0713-980A-E6E56BBC1088}"/>
              </a:ext>
            </a:extLst>
          </p:cNvPr>
          <p:cNvSpPr txBox="1"/>
          <p:nvPr userDrawn="1"/>
        </p:nvSpPr>
        <p:spPr>
          <a:xfrm>
            <a:off x="54864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1" y="2286000"/>
            <a:ext cx="2499359" cy="3886200"/>
          </a:xfrm>
        </p:spPr>
        <p:txBody>
          <a:bodyPr/>
          <a:lstStyle>
            <a:lvl1pPr marL="0" indent="0">
              <a:spcBef>
                <a:spcPts val="1000"/>
              </a:spcBef>
              <a:buFontTx/>
              <a:buNone/>
              <a:defRPr sz="1300">
                <a:solidFill>
                  <a:schemeClr val="tx1"/>
                </a:solidFill>
              </a:defRPr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>
                <a:solidFill>
                  <a:schemeClr val="tx1"/>
                </a:solidFill>
              </a:defRPr>
            </a:lvl2pPr>
            <a:lvl3pPr marL="274320" indent="-137160">
              <a:defRPr sz="1300">
                <a:solidFill>
                  <a:schemeClr val="tx1"/>
                </a:solidFill>
              </a:defRPr>
            </a:lvl3pPr>
            <a:lvl4pPr marL="411480" indent="-137160">
              <a:defRPr sz="1300">
                <a:solidFill>
                  <a:schemeClr val="tx1"/>
                </a:solidFill>
              </a:defRPr>
            </a:lvl4pPr>
            <a:lvl5pPr marL="548640" indent="-137160">
              <a:defRPr sz="1300">
                <a:solidFill>
                  <a:schemeClr val="tx1"/>
                </a:solidFill>
              </a:defRPr>
            </a:lvl5pPr>
            <a:lvl6pPr marL="685800" indent="-137160">
              <a:defRPr sz="1300">
                <a:solidFill>
                  <a:schemeClr val="tx1"/>
                </a:solidFill>
              </a:defRPr>
            </a:lvl6pPr>
            <a:lvl7pPr marL="822960" indent="-137160">
              <a:defRPr sz="1300">
                <a:solidFill>
                  <a:schemeClr val="tx1"/>
                </a:solidFill>
              </a:defRPr>
            </a:lvl7pPr>
            <a:lvl8pPr marL="960120" indent="-137160">
              <a:defRPr sz="1300">
                <a:solidFill>
                  <a:schemeClr val="tx1"/>
                </a:solidFill>
              </a:defRPr>
            </a:lvl8pPr>
            <a:lvl9pPr marL="1097280" indent="-137160">
              <a:defRPr sz="13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Line">
            <a:extLst>
              <a:ext uri="{FF2B5EF4-FFF2-40B4-BE49-F238E27FC236}">
                <a16:creationId xmlns:a16="http://schemas.microsoft.com/office/drawing/2014/main" id="{D7771284-6191-6AE5-C8DC-E26F4DD28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13760" y="1600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0" name="TextBox">
            <a:extLst>
              <a:ext uri="{FF2B5EF4-FFF2-40B4-BE49-F238E27FC236}">
                <a16:creationId xmlns:a16="http://schemas.microsoft.com/office/drawing/2014/main" id="{0D9A8745-BD6D-12B2-16DF-02CB2BB85704}"/>
              </a:ext>
            </a:extLst>
          </p:cNvPr>
          <p:cNvSpPr txBox="1"/>
          <p:nvPr userDrawn="1"/>
        </p:nvSpPr>
        <p:spPr>
          <a:xfrm>
            <a:off x="341376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13761" y="2286000"/>
            <a:ext cx="2499359" cy="388620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>
                <a:solidFill>
                  <a:schemeClr val="tx1"/>
                </a:solidFill>
              </a:defRPr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>
                <a:solidFill>
                  <a:schemeClr val="tx1"/>
                </a:solidFill>
              </a:defRPr>
            </a:lvl2pPr>
            <a:lvl3pPr marL="274320" indent="-137160">
              <a:defRPr sz="1300">
                <a:solidFill>
                  <a:schemeClr val="tx1"/>
                </a:solidFill>
              </a:defRPr>
            </a:lvl3pPr>
            <a:lvl4pPr marL="411480" indent="-137160">
              <a:defRPr sz="1300">
                <a:solidFill>
                  <a:schemeClr val="tx1"/>
                </a:solidFill>
              </a:defRPr>
            </a:lvl4pPr>
            <a:lvl5pPr marL="548640" indent="-137160">
              <a:defRPr sz="1300">
                <a:solidFill>
                  <a:schemeClr val="tx1"/>
                </a:solidFill>
              </a:defRPr>
            </a:lvl5pPr>
            <a:lvl6pPr marL="685800" indent="-137160">
              <a:defRPr sz="1300">
                <a:solidFill>
                  <a:schemeClr val="tx1"/>
                </a:solidFill>
              </a:defRPr>
            </a:lvl6pPr>
            <a:lvl7pPr marL="822960" indent="-137160">
              <a:defRPr sz="1300">
                <a:solidFill>
                  <a:schemeClr val="tx1"/>
                </a:solidFill>
              </a:defRPr>
            </a:lvl7pPr>
            <a:lvl8pPr marL="960120" indent="-137160">
              <a:defRPr sz="1300">
                <a:solidFill>
                  <a:schemeClr val="tx1"/>
                </a:solidFill>
              </a:defRPr>
            </a:lvl8pPr>
            <a:lvl9pPr marL="1097280" indent="-137160">
              <a:defRPr sz="13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Line">
            <a:extLst>
              <a:ext uri="{FF2B5EF4-FFF2-40B4-BE49-F238E27FC236}">
                <a16:creationId xmlns:a16="http://schemas.microsoft.com/office/drawing/2014/main" id="{7F3E6C41-3F3A-5394-DD39-6844F7E13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78880" y="1600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2" name="TextBox">
            <a:extLst>
              <a:ext uri="{FF2B5EF4-FFF2-40B4-BE49-F238E27FC236}">
                <a16:creationId xmlns:a16="http://schemas.microsoft.com/office/drawing/2014/main" id="{BBB1FB2A-A05A-0E6A-2901-52A7D695A891}"/>
              </a:ext>
            </a:extLst>
          </p:cNvPr>
          <p:cNvSpPr txBox="1"/>
          <p:nvPr userDrawn="1"/>
        </p:nvSpPr>
        <p:spPr>
          <a:xfrm>
            <a:off x="627888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03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17618FB-CD21-AF4A-B264-6355E9BD7981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278881" y="2286000"/>
            <a:ext cx="2499359" cy="388620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>
                <a:solidFill>
                  <a:schemeClr val="tx1"/>
                </a:solidFill>
              </a:defRPr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>
                <a:solidFill>
                  <a:schemeClr val="tx1"/>
                </a:solidFill>
              </a:defRPr>
            </a:lvl2pPr>
            <a:lvl3pPr marL="274320" indent="-137160">
              <a:defRPr sz="1300">
                <a:solidFill>
                  <a:schemeClr val="tx1"/>
                </a:solidFill>
              </a:defRPr>
            </a:lvl3pPr>
            <a:lvl4pPr marL="411480" indent="-137160">
              <a:defRPr sz="1300">
                <a:solidFill>
                  <a:schemeClr val="tx1"/>
                </a:solidFill>
              </a:defRPr>
            </a:lvl4pPr>
            <a:lvl5pPr marL="548640" indent="-137160">
              <a:defRPr sz="1300">
                <a:solidFill>
                  <a:schemeClr val="tx1"/>
                </a:solidFill>
              </a:defRPr>
            </a:lvl5pPr>
            <a:lvl6pPr marL="685800" indent="-137160">
              <a:defRPr sz="1300">
                <a:solidFill>
                  <a:schemeClr val="tx1"/>
                </a:solidFill>
              </a:defRPr>
            </a:lvl6pPr>
            <a:lvl7pPr marL="822960" indent="-137160">
              <a:defRPr sz="1300">
                <a:solidFill>
                  <a:schemeClr val="tx1"/>
                </a:solidFill>
              </a:defRPr>
            </a:lvl7pPr>
            <a:lvl8pPr marL="960120" indent="-137160">
              <a:defRPr sz="1300">
                <a:solidFill>
                  <a:schemeClr val="tx1"/>
                </a:solidFill>
              </a:defRPr>
            </a:lvl8pPr>
            <a:lvl9pPr marL="1097280" indent="-137160">
              <a:defRPr sz="13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4" name="Line">
            <a:extLst>
              <a:ext uri="{FF2B5EF4-FFF2-40B4-BE49-F238E27FC236}">
                <a16:creationId xmlns:a16="http://schemas.microsoft.com/office/drawing/2014/main" id="{FE115B30-3E6D-E823-531E-BB5BAA19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144000" y="1600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6" name="TextBox">
            <a:extLst>
              <a:ext uri="{FF2B5EF4-FFF2-40B4-BE49-F238E27FC236}">
                <a16:creationId xmlns:a16="http://schemas.microsoft.com/office/drawing/2014/main" id="{694F0353-A0DD-9642-BDD7-8FC612070822}"/>
              </a:ext>
            </a:extLst>
          </p:cNvPr>
          <p:cNvSpPr txBox="1"/>
          <p:nvPr userDrawn="1"/>
        </p:nvSpPr>
        <p:spPr>
          <a:xfrm>
            <a:off x="914400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04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873DCC96-E62A-5505-4F1E-4A80C8498209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9144001" y="2286000"/>
            <a:ext cx="2499359" cy="388620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>
                <a:solidFill>
                  <a:schemeClr val="tx1"/>
                </a:solidFill>
              </a:defRPr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>
                <a:solidFill>
                  <a:schemeClr val="tx1"/>
                </a:solidFill>
              </a:defRPr>
            </a:lvl2pPr>
            <a:lvl3pPr marL="274320" indent="-137160">
              <a:defRPr sz="1300">
                <a:solidFill>
                  <a:schemeClr val="tx1"/>
                </a:solidFill>
              </a:defRPr>
            </a:lvl3pPr>
            <a:lvl4pPr marL="411480" indent="-137160">
              <a:defRPr sz="1300">
                <a:solidFill>
                  <a:schemeClr val="tx1"/>
                </a:solidFill>
              </a:defRPr>
            </a:lvl4pPr>
            <a:lvl5pPr marL="548640" indent="-137160">
              <a:defRPr sz="1300">
                <a:solidFill>
                  <a:schemeClr val="tx1"/>
                </a:solidFill>
              </a:defRPr>
            </a:lvl5pPr>
            <a:lvl6pPr marL="685800" indent="-137160">
              <a:defRPr sz="1300">
                <a:solidFill>
                  <a:schemeClr val="tx1"/>
                </a:solidFill>
              </a:defRPr>
            </a:lvl6pPr>
            <a:lvl7pPr marL="822960" indent="-137160">
              <a:defRPr sz="1300">
                <a:solidFill>
                  <a:schemeClr val="tx1"/>
                </a:solidFill>
              </a:defRPr>
            </a:lvl7pPr>
            <a:lvl8pPr marL="960120" indent="-137160">
              <a:defRPr sz="1300">
                <a:solidFill>
                  <a:schemeClr val="tx1"/>
                </a:solidFill>
              </a:defRPr>
            </a:lvl8pPr>
            <a:lvl9pPr marL="1097280" indent="-137160">
              <a:defRPr sz="13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B012D9A-AE72-0239-7D2F-3E585FB16AD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94BD61C-20BA-43AF-A21F-1DAFB3200099}" type="datetime3">
              <a:rPr lang="en-US" smtClean="0"/>
              <a:t>31 July 2024</a:t>
            </a:fld>
            <a:endParaRPr lang="en-US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D07D52D1-634D-ECD5-045A-38F96B973AD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DEB0DA69-FBF7-5C40-833F-1B7B11772F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6657945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UNCLASSIFIED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597C6E0-6809-7398-D956-E5305EC75B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0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UNCLASSIFIED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6A55C8-6C9C-42CA-D0E8-F9464B19B7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04616" y="411162"/>
            <a:ext cx="1629707" cy="4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4043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mbers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D6FD270-DB0B-36F0-B138-75209607ED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cxnSp>
        <p:nvCxnSpPr>
          <p:cNvPr id="15" name="Line">
            <a:extLst>
              <a:ext uri="{FF2B5EF4-FFF2-40B4-BE49-F238E27FC236}">
                <a16:creationId xmlns:a16="http://schemas.microsoft.com/office/drawing/2014/main" id="{8412A77E-32D6-ECE7-C58C-21E3C08D8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8640" y="1600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3" name="TextBox">
            <a:extLst>
              <a:ext uri="{FF2B5EF4-FFF2-40B4-BE49-F238E27FC236}">
                <a16:creationId xmlns:a16="http://schemas.microsoft.com/office/drawing/2014/main" id="{AF47D3F9-758C-0713-980A-E6E56BBC1088}"/>
              </a:ext>
            </a:extLst>
          </p:cNvPr>
          <p:cNvSpPr txBox="1"/>
          <p:nvPr userDrawn="1"/>
        </p:nvSpPr>
        <p:spPr>
          <a:xfrm>
            <a:off x="54864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1" y="2286000"/>
            <a:ext cx="2499359" cy="3886200"/>
          </a:xfrm>
        </p:spPr>
        <p:txBody>
          <a:bodyPr/>
          <a:lstStyle>
            <a:lvl1pPr marL="0" indent="0">
              <a:spcBef>
                <a:spcPts val="1000"/>
              </a:spcBef>
              <a:buFontTx/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Line">
            <a:extLst>
              <a:ext uri="{FF2B5EF4-FFF2-40B4-BE49-F238E27FC236}">
                <a16:creationId xmlns:a16="http://schemas.microsoft.com/office/drawing/2014/main" id="{D7771284-6191-6AE5-C8DC-E26F4DD28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13760" y="1600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0" name="TextBox">
            <a:extLst>
              <a:ext uri="{FF2B5EF4-FFF2-40B4-BE49-F238E27FC236}">
                <a16:creationId xmlns:a16="http://schemas.microsoft.com/office/drawing/2014/main" id="{0D9A8745-BD6D-12B2-16DF-02CB2BB85704}"/>
              </a:ext>
            </a:extLst>
          </p:cNvPr>
          <p:cNvSpPr txBox="1"/>
          <p:nvPr userDrawn="1"/>
        </p:nvSpPr>
        <p:spPr>
          <a:xfrm>
            <a:off x="341376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13761" y="2286000"/>
            <a:ext cx="2499359" cy="388620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Line">
            <a:extLst>
              <a:ext uri="{FF2B5EF4-FFF2-40B4-BE49-F238E27FC236}">
                <a16:creationId xmlns:a16="http://schemas.microsoft.com/office/drawing/2014/main" id="{7F3E6C41-3F3A-5394-DD39-6844F7E13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78880" y="1600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2" name="TextBox">
            <a:extLst>
              <a:ext uri="{FF2B5EF4-FFF2-40B4-BE49-F238E27FC236}">
                <a16:creationId xmlns:a16="http://schemas.microsoft.com/office/drawing/2014/main" id="{BBB1FB2A-A05A-0E6A-2901-52A7D695A891}"/>
              </a:ext>
            </a:extLst>
          </p:cNvPr>
          <p:cNvSpPr txBox="1"/>
          <p:nvPr userDrawn="1"/>
        </p:nvSpPr>
        <p:spPr>
          <a:xfrm>
            <a:off x="627888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03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17618FB-CD21-AF4A-B264-6355E9BD7981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278881" y="2286000"/>
            <a:ext cx="2499359" cy="388620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4" name="Line">
            <a:extLst>
              <a:ext uri="{FF2B5EF4-FFF2-40B4-BE49-F238E27FC236}">
                <a16:creationId xmlns:a16="http://schemas.microsoft.com/office/drawing/2014/main" id="{FE115B30-3E6D-E823-531E-BB5BAA19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144000" y="1600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6" name="TextBox">
            <a:extLst>
              <a:ext uri="{FF2B5EF4-FFF2-40B4-BE49-F238E27FC236}">
                <a16:creationId xmlns:a16="http://schemas.microsoft.com/office/drawing/2014/main" id="{694F0353-A0DD-9642-BDD7-8FC612070822}"/>
              </a:ext>
            </a:extLst>
          </p:cNvPr>
          <p:cNvSpPr txBox="1"/>
          <p:nvPr userDrawn="1"/>
        </p:nvSpPr>
        <p:spPr>
          <a:xfrm>
            <a:off x="914400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04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873DCC96-E62A-5505-4F1E-4A80C8498209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9144001" y="2286000"/>
            <a:ext cx="2499359" cy="388620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E669241-96AF-C7FA-0BE4-6592ABD2587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7B8021B-6105-4216-96FC-94348F216D0E}" type="datetime3">
              <a:rPr lang="en-US" smtClean="0"/>
              <a:t>31 July 2024</a:t>
            </a:fld>
            <a:endParaRPr lang="en-US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A6C2643F-F661-8B8E-E36F-1F135C6F65B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7520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 Numbers">
    <p:bg>
      <p:bgPr>
        <a:solidFill>
          <a:srgbClr val="221F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AEEBA188-82A1-2FC4-842F-8120003B65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cxnSp>
        <p:nvCxnSpPr>
          <p:cNvPr id="15" name="Line">
            <a:extLst>
              <a:ext uri="{FF2B5EF4-FFF2-40B4-BE49-F238E27FC236}">
                <a16:creationId xmlns:a16="http://schemas.microsoft.com/office/drawing/2014/main" id="{8412A77E-32D6-ECE7-C58C-21E3C08D8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8640" y="1600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3" name="TextBox">
            <a:extLst>
              <a:ext uri="{FF2B5EF4-FFF2-40B4-BE49-F238E27FC236}">
                <a16:creationId xmlns:a16="http://schemas.microsoft.com/office/drawing/2014/main" id="{AF47D3F9-758C-0713-980A-E6E56BBC1088}"/>
              </a:ext>
            </a:extLst>
          </p:cNvPr>
          <p:cNvSpPr txBox="1"/>
          <p:nvPr userDrawn="1"/>
        </p:nvSpPr>
        <p:spPr>
          <a:xfrm>
            <a:off x="54864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1" y="2286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Line">
            <a:extLst>
              <a:ext uri="{FF2B5EF4-FFF2-40B4-BE49-F238E27FC236}">
                <a16:creationId xmlns:a16="http://schemas.microsoft.com/office/drawing/2014/main" id="{D7771284-6191-6AE5-C8DC-E26F4DD28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13760" y="1600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0" name="TextBox">
            <a:extLst>
              <a:ext uri="{FF2B5EF4-FFF2-40B4-BE49-F238E27FC236}">
                <a16:creationId xmlns:a16="http://schemas.microsoft.com/office/drawing/2014/main" id="{0D9A8745-BD6D-12B2-16DF-02CB2BB85704}"/>
              </a:ext>
            </a:extLst>
          </p:cNvPr>
          <p:cNvSpPr txBox="1"/>
          <p:nvPr userDrawn="1"/>
        </p:nvSpPr>
        <p:spPr>
          <a:xfrm>
            <a:off x="341376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13761" y="2286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Line">
            <a:extLst>
              <a:ext uri="{FF2B5EF4-FFF2-40B4-BE49-F238E27FC236}">
                <a16:creationId xmlns:a16="http://schemas.microsoft.com/office/drawing/2014/main" id="{7F3E6C41-3F3A-5394-DD39-6844F7E13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78880" y="1600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2" name="TextBox">
            <a:extLst>
              <a:ext uri="{FF2B5EF4-FFF2-40B4-BE49-F238E27FC236}">
                <a16:creationId xmlns:a16="http://schemas.microsoft.com/office/drawing/2014/main" id="{BBB1FB2A-A05A-0E6A-2901-52A7D695A891}"/>
              </a:ext>
            </a:extLst>
          </p:cNvPr>
          <p:cNvSpPr txBox="1"/>
          <p:nvPr userDrawn="1"/>
        </p:nvSpPr>
        <p:spPr>
          <a:xfrm>
            <a:off x="627888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03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17618FB-CD21-AF4A-B264-6355E9BD7981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278881" y="2286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4" name="Line">
            <a:extLst>
              <a:ext uri="{FF2B5EF4-FFF2-40B4-BE49-F238E27FC236}">
                <a16:creationId xmlns:a16="http://schemas.microsoft.com/office/drawing/2014/main" id="{FE115B30-3E6D-E823-531E-BB5BAA19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144000" y="1600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6" name="TextBox">
            <a:extLst>
              <a:ext uri="{FF2B5EF4-FFF2-40B4-BE49-F238E27FC236}">
                <a16:creationId xmlns:a16="http://schemas.microsoft.com/office/drawing/2014/main" id="{694F0353-A0DD-9642-BDD7-8FC612070822}"/>
              </a:ext>
            </a:extLst>
          </p:cNvPr>
          <p:cNvSpPr txBox="1"/>
          <p:nvPr userDrawn="1"/>
        </p:nvSpPr>
        <p:spPr>
          <a:xfrm>
            <a:off x="914400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04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873DCC96-E62A-5505-4F1E-4A80C8498209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9144001" y="2286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Line">
            <a:extLst>
              <a:ext uri="{FF2B5EF4-FFF2-40B4-BE49-F238E27FC236}">
                <a16:creationId xmlns:a16="http://schemas.microsoft.com/office/drawing/2014/main" id="{1A90E933-723C-D9CC-B7AB-3043EDAB63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8640" y="3886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8" name="TextBox">
            <a:extLst>
              <a:ext uri="{FF2B5EF4-FFF2-40B4-BE49-F238E27FC236}">
                <a16:creationId xmlns:a16="http://schemas.microsoft.com/office/drawing/2014/main" id="{8E3B414F-BCCF-E0E0-A5B7-9D21FED7A614}"/>
              </a:ext>
            </a:extLst>
          </p:cNvPr>
          <p:cNvSpPr txBox="1"/>
          <p:nvPr userDrawn="1"/>
        </p:nvSpPr>
        <p:spPr>
          <a:xfrm>
            <a:off x="548641" y="4023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05</a:t>
            </a:r>
          </a:p>
        </p:txBody>
      </p:sp>
      <p:sp>
        <p:nvSpPr>
          <p:cNvPr id="18" name="Content Placeholder 6">
            <a:extLst>
              <a:ext uri="{FF2B5EF4-FFF2-40B4-BE49-F238E27FC236}">
                <a16:creationId xmlns:a16="http://schemas.microsoft.com/office/drawing/2014/main" id="{5731522F-82BF-A739-FBD5-84B13AFCBF10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48641" y="4572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9" name="Line">
            <a:extLst>
              <a:ext uri="{FF2B5EF4-FFF2-40B4-BE49-F238E27FC236}">
                <a16:creationId xmlns:a16="http://schemas.microsoft.com/office/drawing/2014/main" id="{B07AB9A6-54AF-4DC6-E298-2E576695A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13760" y="3886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20" name="TextBox">
            <a:extLst>
              <a:ext uri="{FF2B5EF4-FFF2-40B4-BE49-F238E27FC236}">
                <a16:creationId xmlns:a16="http://schemas.microsoft.com/office/drawing/2014/main" id="{E79A49CF-30B2-91DC-6BCA-2A41DD4CBF09}"/>
              </a:ext>
            </a:extLst>
          </p:cNvPr>
          <p:cNvSpPr txBox="1"/>
          <p:nvPr userDrawn="1"/>
        </p:nvSpPr>
        <p:spPr>
          <a:xfrm>
            <a:off x="3413761" y="4023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06</a:t>
            </a:r>
          </a:p>
        </p:txBody>
      </p:sp>
      <p:sp>
        <p:nvSpPr>
          <p:cNvPr id="25" name="Content Placeholder 7">
            <a:extLst>
              <a:ext uri="{FF2B5EF4-FFF2-40B4-BE49-F238E27FC236}">
                <a16:creationId xmlns:a16="http://schemas.microsoft.com/office/drawing/2014/main" id="{5FE6691B-ACEF-8803-7DC3-70B52F899908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3413761" y="4572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1" name="Line">
            <a:extLst>
              <a:ext uri="{FF2B5EF4-FFF2-40B4-BE49-F238E27FC236}">
                <a16:creationId xmlns:a16="http://schemas.microsoft.com/office/drawing/2014/main" id="{DE9CD609-8A04-24B8-B562-11703E18D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78880" y="3886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22" name="TextBox">
            <a:extLst>
              <a:ext uri="{FF2B5EF4-FFF2-40B4-BE49-F238E27FC236}">
                <a16:creationId xmlns:a16="http://schemas.microsoft.com/office/drawing/2014/main" id="{7C5E0031-266F-D418-0BAB-9BD3C4F1EC3F}"/>
              </a:ext>
            </a:extLst>
          </p:cNvPr>
          <p:cNvSpPr txBox="1"/>
          <p:nvPr userDrawn="1"/>
        </p:nvSpPr>
        <p:spPr>
          <a:xfrm>
            <a:off x="6278881" y="4023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07</a:t>
            </a:r>
          </a:p>
        </p:txBody>
      </p:sp>
      <p:sp>
        <p:nvSpPr>
          <p:cNvPr id="26" name="Content Placeholder 8">
            <a:extLst>
              <a:ext uri="{FF2B5EF4-FFF2-40B4-BE49-F238E27FC236}">
                <a16:creationId xmlns:a16="http://schemas.microsoft.com/office/drawing/2014/main" id="{772BE48E-72DE-7245-BBDA-BF3FEC69BED1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78881" y="4572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3" name="Line">
            <a:extLst>
              <a:ext uri="{FF2B5EF4-FFF2-40B4-BE49-F238E27FC236}">
                <a16:creationId xmlns:a16="http://schemas.microsoft.com/office/drawing/2014/main" id="{51FB53C0-6EA8-D891-85A3-23EE83EAD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144000" y="3886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24" name="TextBox">
            <a:extLst>
              <a:ext uri="{FF2B5EF4-FFF2-40B4-BE49-F238E27FC236}">
                <a16:creationId xmlns:a16="http://schemas.microsoft.com/office/drawing/2014/main" id="{6BF9F70B-8D8A-3E73-E423-909DA6A75EB4}"/>
              </a:ext>
            </a:extLst>
          </p:cNvPr>
          <p:cNvSpPr txBox="1"/>
          <p:nvPr userDrawn="1"/>
        </p:nvSpPr>
        <p:spPr>
          <a:xfrm>
            <a:off x="9144001" y="4023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08</a:t>
            </a:r>
          </a:p>
        </p:txBody>
      </p:sp>
      <p:sp>
        <p:nvSpPr>
          <p:cNvPr id="27" name="Content Placeholder 9">
            <a:extLst>
              <a:ext uri="{FF2B5EF4-FFF2-40B4-BE49-F238E27FC236}">
                <a16:creationId xmlns:a16="http://schemas.microsoft.com/office/drawing/2014/main" id="{EA060839-AF98-8040-7AE9-8F0D7E00C135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9144001" y="4572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Date Placeholder 27">
            <a:extLst>
              <a:ext uri="{FF2B5EF4-FFF2-40B4-BE49-F238E27FC236}">
                <a16:creationId xmlns:a16="http://schemas.microsoft.com/office/drawing/2014/main" id="{6E3723B8-B265-6943-67A5-DF3F0D5EC1C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D27CFAB-73E6-44A8-B862-B3306344E3F2}" type="datetime3">
              <a:rPr lang="en-US" smtClean="0"/>
              <a:t>31 July 2024</a:t>
            </a:fld>
            <a:endParaRPr lang="en-US"/>
          </a:p>
        </p:txBody>
      </p:sp>
      <p:sp>
        <p:nvSpPr>
          <p:cNvPr id="29" name="Slide Number Placeholder 28">
            <a:extLst>
              <a:ext uri="{FF2B5EF4-FFF2-40B4-BE49-F238E27FC236}">
                <a16:creationId xmlns:a16="http://schemas.microsoft.com/office/drawing/2014/main" id="{8D4AF177-759A-A93C-2097-C2C22D93680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6" name="Rectangle 15">
            <a:extLst>
              <a:ext uri="{FF2B5EF4-FFF2-40B4-BE49-F238E27FC236}">
                <a16:creationId xmlns:a16="http://schemas.microsoft.com/office/drawing/2014/main" id="{FEDB97C0-F514-9C55-3E16-9FC0105AEFD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6657945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UNCLASSIFIED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C06597B-21CB-E031-D41A-B15442D1221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0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UNCLASSIFIED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A61AFB8-D706-BD4A-93FB-ED79471773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04616" y="411162"/>
            <a:ext cx="1629707" cy="4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921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888" userDrawn="1">
          <p15:clr>
            <a:srgbClr val="A4A3A4"/>
          </p15:clr>
        </p15:guide>
        <p15:guide id="2" orient="horz" pos="1008" userDrawn="1">
          <p15:clr>
            <a:srgbClr val="A4A3A4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Numbers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963F0940-E33E-9D7F-C52B-16CFD0545B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cxnSp>
        <p:nvCxnSpPr>
          <p:cNvPr id="15" name="Line">
            <a:extLst>
              <a:ext uri="{FF2B5EF4-FFF2-40B4-BE49-F238E27FC236}">
                <a16:creationId xmlns:a16="http://schemas.microsoft.com/office/drawing/2014/main" id="{8412A77E-32D6-ECE7-C58C-21E3C08D8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8640" y="1600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3" name="TextBox">
            <a:extLst>
              <a:ext uri="{FF2B5EF4-FFF2-40B4-BE49-F238E27FC236}">
                <a16:creationId xmlns:a16="http://schemas.microsoft.com/office/drawing/2014/main" id="{AF47D3F9-758C-0713-980A-E6E56BBC1088}"/>
              </a:ext>
            </a:extLst>
          </p:cNvPr>
          <p:cNvSpPr txBox="1"/>
          <p:nvPr userDrawn="1"/>
        </p:nvSpPr>
        <p:spPr>
          <a:xfrm>
            <a:off x="54864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1" y="2286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Line">
            <a:extLst>
              <a:ext uri="{FF2B5EF4-FFF2-40B4-BE49-F238E27FC236}">
                <a16:creationId xmlns:a16="http://schemas.microsoft.com/office/drawing/2014/main" id="{D7771284-6191-6AE5-C8DC-E26F4DD28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13760" y="1600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0" name="TextBox">
            <a:extLst>
              <a:ext uri="{FF2B5EF4-FFF2-40B4-BE49-F238E27FC236}">
                <a16:creationId xmlns:a16="http://schemas.microsoft.com/office/drawing/2014/main" id="{0D9A8745-BD6D-12B2-16DF-02CB2BB85704}"/>
              </a:ext>
            </a:extLst>
          </p:cNvPr>
          <p:cNvSpPr txBox="1"/>
          <p:nvPr userDrawn="1"/>
        </p:nvSpPr>
        <p:spPr>
          <a:xfrm>
            <a:off x="341376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13761" y="2286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Line">
            <a:extLst>
              <a:ext uri="{FF2B5EF4-FFF2-40B4-BE49-F238E27FC236}">
                <a16:creationId xmlns:a16="http://schemas.microsoft.com/office/drawing/2014/main" id="{7F3E6C41-3F3A-5394-DD39-6844F7E13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78880" y="1600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2" name="TextBox">
            <a:extLst>
              <a:ext uri="{FF2B5EF4-FFF2-40B4-BE49-F238E27FC236}">
                <a16:creationId xmlns:a16="http://schemas.microsoft.com/office/drawing/2014/main" id="{BBB1FB2A-A05A-0E6A-2901-52A7D695A891}"/>
              </a:ext>
            </a:extLst>
          </p:cNvPr>
          <p:cNvSpPr txBox="1"/>
          <p:nvPr userDrawn="1"/>
        </p:nvSpPr>
        <p:spPr>
          <a:xfrm>
            <a:off x="627888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03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17618FB-CD21-AF4A-B264-6355E9BD7981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278881" y="2286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4" name="Line">
            <a:extLst>
              <a:ext uri="{FF2B5EF4-FFF2-40B4-BE49-F238E27FC236}">
                <a16:creationId xmlns:a16="http://schemas.microsoft.com/office/drawing/2014/main" id="{FE115B30-3E6D-E823-531E-BB5BAA19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144000" y="1600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6" name="TextBox">
            <a:extLst>
              <a:ext uri="{FF2B5EF4-FFF2-40B4-BE49-F238E27FC236}">
                <a16:creationId xmlns:a16="http://schemas.microsoft.com/office/drawing/2014/main" id="{694F0353-A0DD-9642-BDD7-8FC612070822}"/>
              </a:ext>
            </a:extLst>
          </p:cNvPr>
          <p:cNvSpPr txBox="1"/>
          <p:nvPr userDrawn="1"/>
        </p:nvSpPr>
        <p:spPr>
          <a:xfrm>
            <a:off x="914400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04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873DCC96-E62A-5505-4F1E-4A80C8498209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9144001" y="2286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Line">
            <a:extLst>
              <a:ext uri="{FF2B5EF4-FFF2-40B4-BE49-F238E27FC236}">
                <a16:creationId xmlns:a16="http://schemas.microsoft.com/office/drawing/2014/main" id="{1A90E933-723C-D9CC-B7AB-3043EDAB63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8640" y="3886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8" name="TextBox">
            <a:extLst>
              <a:ext uri="{FF2B5EF4-FFF2-40B4-BE49-F238E27FC236}">
                <a16:creationId xmlns:a16="http://schemas.microsoft.com/office/drawing/2014/main" id="{8E3B414F-BCCF-E0E0-A5B7-9D21FED7A614}"/>
              </a:ext>
            </a:extLst>
          </p:cNvPr>
          <p:cNvSpPr txBox="1"/>
          <p:nvPr userDrawn="1"/>
        </p:nvSpPr>
        <p:spPr>
          <a:xfrm>
            <a:off x="548641" y="4023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05</a:t>
            </a:r>
          </a:p>
        </p:txBody>
      </p:sp>
      <p:sp>
        <p:nvSpPr>
          <p:cNvPr id="18" name="Content Placeholder 6">
            <a:extLst>
              <a:ext uri="{FF2B5EF4-FFF2-40B4-BE49-F238E27FC236}">
                <a16:creationId xmlns:a16="http://schemas.microsoft.com/office/drawing/2014/main" id="{5731522F-82BF-A739-FBD5-84B13AFCBF10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48641" y="4572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9" name="Line">
            <a:extLst>
              <a:ext uri="{FF2B5EF4-FFF2-40B4-BE49-F238E27FC236}">
                <a16:creationId xmlns:a16="http://schemas.microsoft.com/office/drawing/2014/main" id="{B07AB9A6-54AF-4DC6-E298-2E576695A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13760" y="3886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20" name="TextBox">
            <a:extLst>
              <a:ext uri="{FF2B5EF4-FFF2-40B4-BE49-F238E27FC236}">
                <a16:creationId xmlns:a16="http://schemas.microsoft.com/office/drawing/2014/main" id="{E79A49CF-30B2-91DC-6BCA-2A41DD4CBF09}"/>
              </a:ext>
            </a:extLst>
          </p:cNvPr>
          <p:cNvSpPr txBox="1"/>
          <p:nvPr userDrawn="1"/>
        </p:nvSpPr>
        <p:spPr>
          <a:xfrm>
            <a:off x="3413761" y="4023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06</a:t>
            </a:r>
          </a:p>
        </p:txBody>
      </p:sp>
      <p:sp>
        <p:nvSpPr>
          <p:cNvPr id="25" name="Content Placeholder 7">
            <a:extLst>
              <a:ext uri="{FF2B5EF4-FFF2-40B4-BE49-F238E27FC236}">
                <a16:creationId xmlns:a16="http://schemas.microsoft.com/office/drawing/2014/main" id="{5FE6691B-ACEF-8803-7DC3-70B52F899908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3413761" y="4572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1" name="Line">
            <a:extLst>
              <a:ext uri="{FF2B5EF4-FFF2-40B4-BE49-F238E27FC236}">
                <a16:creationId xmlns:a16="http://schemas.microsoft.com/office/drawing/2014/main" id="{DE9CD609-8A04-24B8-B562-11703E18D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78880" y="3886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22" name="TextBox">
            <a:extLst>
              <a:ext uri="{FF2B5EF4-FFF2-40B4-BE49-F238E27FC236}">
                <a16:creationId xmlns:a16="http://schemas.microsoft.com/office/drawing/2014/main" id="{7C5E0031-266F-D418-0BAB-9BD3C4F1EC3F}"/>
              </a:ext>
            </a:extLst>
          </p:cNvPr>
          <p:cNvSpPr txBox="1"/>
          <p:nvPr userDrawn="1"/>
        </p:nvSpPr>
        <p:spPr>
          <a:xfrm>
            <a:off x="6278881" y="4023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07</a:t>
            </a:r>
          </a:p>
        </p:txBody>
      </p:sp>
      <p:sp>
        <p:nvSpPr>
          <p:cNvPr id="26" name="Content Placeholder 8">
            <a:extLst>
              <a:ext uri="{FF2B5EF4-FFF2-40B4-BE49-F238E27FC236}">
                <a16:creationId xmlns:a16="http://schemas.microsoft.com/office/drawing/2014/main" id="{772BE48E-72DE-7245-BBDA-BF3FEC69BED1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78881" y="4572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3" name="Line">
            <a:extLst>
              <a:ext uri="{FF2B5EF4-FFF2-40B4-BE49-F238E27FC236}">
                <a16:creationId xmlns:a16="http://schemas.microsoft.com/office/drawing/2014/main" id="{51FB53C0-6EA8-D891-85A3-23EE83EAD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144000" y="3886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24" name="TextBox">
            <a:extLst>
              <a:ext uri="{FF2B5EF4-FFF2-40B4-BE49-F238E27FC236}">
                <a16:creationId xmlns:a16="http://schemas.microsoft.com/office/drawing/2014/main" id="{6BF9F70B-8D8A-3E73-E423-909DA6A75EB4}"/>
              </a:ext>
            </a:extLst>
          </p:cNvPr>
          <p:cNvSpPr txBox="1"/>
          <p:nvPr userDrawn="1"/>
        </p:nvSpPr>
        <p:spPr>
          <a:xfrm>
            <a:off x="9144001" y="4023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08</a:t>
            </a:r>
          </a:p>
        </p:txBody>
      </p:sp>
      <p:sp>
        <p:nvSpPr>
          <p:cNvPr id="27" name="Content Placeholder 9">
            <a:extLst>
              <a:ext uri="{FF2B5EF4-FFF2-40B4-BE49-F238E27FC236}">
                <a16:creationId xmlns:a16="http://schemas.microsoft.com/office/drawing/2014/main" id="{EA060839-AF98-8040-7AE9-8F0D7E00C135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9144001" y="4572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Date Placeholder 27">
            <a:extLst>
              <a:ext uri="{FF2B5EF4-FFF2-40B4-BE49-F238E27FC236}">
                <a16:creationId xmlns:a16="http://schemas.microsoft.com/office/drawing/2014/main" id="{4C43927A-9072-62B2-E6B6-C90CC98BD41F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9B2E784-A5F5-4301-881B-94AC8DBF9DED}" type="datetime3">
              <a:rPr lang="en-US" smtClean="0"/>
              <a:t>31 July 2024</a:t>
            </a:fld>
            <a:endParaRPr lang="en-US"/>
          </a:p>
        </p:txBody>
      </p:sp>
      <p:sp>
        <p:nvSpPr>
          <p:cNvPr id="29" name="Slide Number Placeholder 28">
            <a:extLst>
              <a:ext uri="{FF2B5EF4-FFF2-40B4-BE49-F238E27FC236}">
                <a16:creationId xmlns:a16="http://schemas.microsoft.com/office/drawing/2014/main" id="{7C0BB974-2130-F29B-EFD0-42CC6056022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120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0" y="411481"/>
            <a:ext cx="8231293" cy="914400"/>
          </a:xfrm>
        </p:spPr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9532378-F1EC-4C8C-4ED2-DF860F9951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8640" y="1600200"/>
            <a:ext cx="11094720" cy="4572000"/>
          </a:xfrm>
        </p:spPr>
        <p:txBody>
          <a:bodyPr numCol="2"/>
          <a:lstStyle>
            <a:lvl1pPr marL="0" indent="0">
              <a:spcBef>
                <a:spcPts val="1000"/>
              </a:spcBef>
              <a:buFontTx/>
              <a:buNone/>
              <a:defRPr sz="11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100"/>
            </a:lvl2pPr>
            <a:lvl3pPr marL="274320" indent="-137160">
              <a:defRPr sz="1100"/>
            </a:lvl3pPr>
            <a:lvl4pPr marL="411480" indent="-137160">
              <a:defRPr sz="1100"/>
            </a:lvl4pPr>
            <a:lvl5pPr marL="548640" indent="-137160">
              <a:defRPr sz="1100"/>
            </a:lvl5pPr>
            <a:lvl6pPr marL="685800" indent="-137160">
              <a:defRPr sz="1100"/>
            </a:lvl6pPr>
            <a:lvl7pPr marL="822960" indent="-137160">
              <a:defRPr sz="1100"/>
            </a:lvl7pPr>
            <a:lvl8pPr marL="960120" indent="-137160">
              <a:defRPr sz="1100"/>
            </a:lvl8pPr>
            <a:lvl9pPr marL="1097280" indent="-137160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CB055-EB11-8EF9-03BC-FB9ECE4D8BA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F357020-80C2-43F0-9F5B-8C3D0634A48B}" type="datetime3">
              <a:rPr lang="en-US" smtClean="0"/>
              <a:t>31 July 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93FB7-0B10-910E-2F4E-A8DFAF9A4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96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0F3CE13-290E-12C4-BDCA-17CB5BAFF74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28600"/>
            <a:ext cx="12192000" cy="6400800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0AF67DC4-909F-6BF0-DB86-8675E25715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3D174-1921-7F28-5394-750C376C77F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8EAB3A5-9E92-4BB9-8F22-9632B4FBEDBA}" type="datetime3">
              <a:rPr lang="en-US" smtClean="0"/>
              <a:t>31 July 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BD6737-D835-6484-7A3F-BAD2D784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14DCFE-A46E-AF64-1025-34F0E5CEBB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04616" y="411162"/>
            <a:ext cx="1629707" cy="4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933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17D0BA3-CE88-4FFE-E80D-CD039190BD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640" y="411481"/>
            <a:ext cx="5364480" cy="914400"/>
          </a:xfrm>
        </p:spPr>
        <p:txBody>
          <a:bodyPr/>
          <a:lstStyle>
            <a:lvl1pPr>
              <a:defRPr sz="2800" b="1" cap="none" baseline="0"/>
            </a:lvl1pPr>
          </a:lstStyle>
          <a:p>
            <a:r>
              <a:rPr lang="en-US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39" y="1600200"/>
            <a:ext cx="536448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EDA6D-3B28-23A1-C2EE-BBB7617D7DC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0923810-5FB2-48C9-96CA-1DE2C4773142}" type="datetime3">
              <a:rPr lang="en-US" smtClean="0"/>
              <a:t>31 July 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31B70-C8F2-D686-C30C-B4651FF04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9D1DFBC2-C4E8-E691-E48C-B8D2CF49CDA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78037" y="1235263"/>
            <a:ext cx="5365748" cy="4936936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432566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D455EB0-A36D-4986-9393-AA1D5CE6C06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8639" y="411480"/>
            <a:ext cx="11094720" cy="3108960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C17D0BA3-CE88-4FFE-E80D-CD039190BD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640" y="3794760"/>
            <a:ext cx="5364480" cy="914400"/>
          </a:xfrm>
        </p:spPr>
        <p:txBody>
          <a:bodyPr/>
          <a:lstStyle>
            <a:lvl1pPr>
              <a:defRPr sz="2800" b="1" cap="none" baseline="0"/>
            </a:lvl1pPr>
          </a:lstStyle>
          <a:p>
            <a:r>
              <a:rPr lang="en-US"/>
              <a:t>[Slide title]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6278879" y="3794760"/>
            <a:ext cx="5364480" cy="23774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39DE7-660B-3FA9-966D-AB1D9EF6AC8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50EFF4B-86EB-42FB-93EA-7D8F9CB2466F}" type="datetime3">
              <a:rPr lang="en-US" smtClean="0"/>
              <a:t>31 July 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63529-A3F2-C0F4-1A5C-AAFFF34D7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425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90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  <p15:guide id="3" orient="horz" pos="2218" userDrawn="1">
          <p15:clr>
            <a:srgbClr val="A4A3A4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17D0BA3-CE88-4FFE-E80D-CD039190BD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E4C4A4C8-609A-5582-34D3-DD47E15FD26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8639" y="1600200"/>
            <a:ext cx="5364480" cy="2286000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AE500155-914F-3AB3-C892-09CE75C5448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8637" y="4114800"/>
            <a:ext cx="5364480" cy="3657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/>
            </a:lvl1pPr>
            <a:lvl2pPr marL="0" indent="0">
              <a:spcBef>
                <a:spcPts val="0"/>
              </a:spcBef>
              <a:buFontTx/>
              <a:buNone/>
              <a:defRPr sz="1800" b="1"/>
            </a:lvl2pPr>
            <a:lvl3pPr marL="0" indent="0">
              <a:spcBef>
                <a:spcPts val="0"/>
              </a:spcBef>
              <a:buFontTx/>
              <a:buNone/>
              <a:defRPr sz="1800" b="1"/>
            </a:lvl3pPr>
            <a:lvl4pPr marL="0" indent="0">
              <a:spcBef>
                <a:spcPts val="0"/>
              </a:spcBef>
              <a:buFontTx/>
              <a:buNone/>
              <a:defRPr sz="1800" b="1"/>
            </a:lvl4pPr>
            <a:lvl5pPr marL="0" indent="0">
              <a:spcBef>
                <a:spcPts val="0"/>
              </a:spcBef>
              <a:buFontTx/>
              <a:buNone/>
              <a:defRPr sz="1800" b="1"/>
            </a:lvl5pPr>
            <a:lvl6pPr marL="0" indent="0">
              <a:spcBef>
                <a:spcPts val="0"/>
              </a:spcBef>
              <a:buFontTx/>
              <a:buNone/>
              <a:defRPr sz="1800" b="1"/>
            </a:lvl6pPr>
            <a:lvl7pPr marL="0" indent="0">
              <a:spcBef>
                <a:spcPts val="0"/>
              </a:spcBef>
              <a:buFontTx/>
              <a:buNone/>
              <a:defRPr sz="1800" b="1"/>
            </a:lvl7pPr>
            <a:lvl8pPr marL="0" indent="0">
              <a:spcBef>
                <a:spcPts val="0"/>
              </a:spcBef>
              <a:buFontTx/>
              <a:buNone/>
              <a:defRPr sz="1800" b="1"/>
            </a:lvl8pPr>
            <a:lvl9pPr marL="0" indent="0">
              <a:spcBef>
                <a:spcPts val="0"/>
              </a:spcBef>
              <a:buFontTx/>
              <a:buNone/>
              <a:defRPr sz="1800" b="1"/>
            </a:lvl9pPr>
          </a:lstStyle>
          <a:p>
            <a:pPr lvl="0"/>
            <a:r>
              <a:rPr lang="en-US"/>
              <a:t>[Subtitle]</a:t>
            </a:r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548639" y="4526280"/>
            <a:ext cx="5364480" cy="1645920"/>
          </a:xfrm>
        </p:spPr>
        <p:txBody>
          <a:bodyPr/>
          <a:lstStyle>
            <a:lvl1pPr marL="137160" indent="-137160">
              <a:defRPr sz="1500"/>
            </a:lvl1pPr>
            <a:lvl2pPr marL="274320" indent="-137160">
              <a:defRPr sz="1500"/>
            </a:lvl2pPr>
            <a:lvl3pPr marL="411480" indent="-137160">
              <a:defRPr sz="1500"/>
            </a:lvl3pPr>
            <a:lvl4pPr marL="548640" indent="-137160">
              <a:defRPr sz="1500"/>
            </a:lvl4pPr>
            <a:lvl5pPr marL="685800" indent="-137160">
              <a:defRPr sz="1500"/>
            </a:lvl5pPr>
            <a:lvl6pPr marL="822960" indent="-137160">
              <a:defRPr sz="1500"/>
            </a:lvl6pPr>
            <a:lvl7pPr marL="960120" indent="-137160">
              <a:defRPr sz="1500"/>
            </a:lvl7pPr>
            <a:lvl8pPr marL="1097280" indent="-137160">
              <a:defRPr sz="1500"/>
            </a:lvl8pPr>
            <a:lvl9pPr marL="1234440" indent="-137160"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C3A5FBE-3D66-4376-9A16-FE11155BA55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78879" y="1600200"/>
            <a:ext cx="5364480" cy="2286000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CD5289C6-6376-08BD-CF12-DE93A92EFB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78879" y="4114800"/>
            <a:ext cx="5364480" cy="3657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/>
            </a:lvl1pPr>
            <a:lvl2pPr marL="0" indent="0">
              <a:spcBef>
                <a:spcPts val="0"/>
              </a:spcBef>
              <a:buFontTx/>
              <a:buNone/>
              <a:defRPr sz="1800" b="1"/>
            </a:lvl2pPr>
            <a:lvl3pPr marL="0" indent="0">
              <a:spcBef>
                <a:spcPts val="0"/>
              </a:spcBef>
              <a:buFontTx/>
              <a:buNone/>
              <a:defRPr sz="1800" b="1"/>
            </a:lvl3pPr>
            <a:lvl4pPr marL="0" indent="0">
              <a:spcBef>
                <a:spcPts val="0"/>
              </a:spcBef>
              <a:buFontTx/>
              <a:buNone/>
              <a:defRPr sz="1800" b="1"/>
            </a:lvl4pPr>
            <a:lvl5pPr marL="0" indent="0">
              <a:spcBef>
                <a:spcPts val="0"/>
              </a:spcBef>
              <a:buFontTx/>
              <a:buNone/>
              <a:defRPr sz="1800" b="1"/>
            </a:lvl5pPr>
            <a:lvl6pPr marL="0" indent="0">
              <a:spcBef>
                <a:spcPts val="0"/>
              </a:spcBef>
              <a:buFontTx/>
              <a:buNone/>
              <a:defRPr sz="1800" b="1"/>
            </a:lvl6pPr>
            <a:lvl7pPr marL="0" indent="0">
              <a:spcBef>
                <a:spcPts val="0"/>
              </a:spcBef>
              <a:buFontTx/>
              <a:buNone/>
              <a:defRPr sz="1800" b="1"/>
            </a:lvl7pPr>
            <a:lvl8pPr marL="0" indent="0">
              <a:spcBef>
                <a:spcPts val="0"/>
              </a:spcBef>
              <a:buFontTx/>
              <a:buNone/>
              <a:defRPr sz="1800" b="1"/>
            </a:lvl8pPr>
            <a:lvl9pPr marL="0" indent="0">
              <a:spcBef>
                <a:spcPts val="0"/>
              </a:spcBef>
              <a:buFontTx/>
              <a:buNone/>
              <a:defRPr sz="1800" b="1"/>
            </a:lvl9pPr>
          </a:lstStyle>
          <a:p>
            <a:pPr lvl="0"/>
            <a:r>
              <a:rPr lang="en-US"/>
              <a:t>[Subtitle]</a:t>
            </a:r>
          </a:p>
        </p:txBody>
      </p:sp>
      <p:sp>
        <p:nvSpPr>
          <p:cNvPr id="4" name="Content Placeholder 7"/>
          <p:cNvSpPr>
            <a:spLocks noGrp="1"/>
          </p:cNvSpPr>
          <p:nvPr>
            <p:ph sz="half" idx="2"/>
          </p:nvPr>
        </p:nvSpPr>
        <p:spPr>
          <a:xfrm>
            <a:off x="6278879" y="4526280"/>
            <a:ext cx="5364480" cy="1645920"/>
          </a:xfrm>
        </p:spPr>
        <p:txBody>
          <a:bodyPr/>
          <a:lstStyle>
            <a:lvl1pPr marL="137160" indent="-137160">
              <a:defRPr sz="1500"/>
            </a:lvl1pPr>
            <a:lvl2pPr marL="274320" indent="-137160">
              <a:defRPr sz="1500"/>
            </a:lvl2pPr>
            <a:lvl3pPr marL="411480" indent="-137160">
              <a:defRPr sz="1500"/>
            </a:lvl3pPr>
            <a:lvl4pPr marL="548640" indent="-137160">
              <a:defRPr sz="1500"/>
            </a:lvl4pPr>
            <a:lvl5pPr marL="685800" indent="-137160">
              <a:defRPr sz="1500"/>
            </a:lvl5pPr>
            <a:lvl6pPr marL="822960" indent="-137160">
              <a:defRPr sz="1500"/>
            </a:lvl6pPr>
            <a:lvl7pPr marL="960120" indent="-137160">
              <a:defRPr sz="1500"/>
            </a:lvl7pPr>
            <a:lvl8pPr marL="1097280" indent="-137160">
              <a:defRPr sz="1500"/>
            </a:lvl8pPr>
            <a:lvl9pPr marL="1234440" indent="-137160"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E309248A-8803-C0D0-F841-DA0B643CD6D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B14FC24-E041-45E9-9A72-E5755A86890F}" type="datetime3">
              <a:rPr lang="en-US" smtClean="0"/>
              <a:t>31 July 2024</a:t>
            </a:fld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E501E26-5E18-9AC3-2607-A695FA23E63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3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  <p15:guide id="3" orient="horz" pos="2592" userDrawn="1">
          <p15:clr>
            <a:srgbClr val="A4A3A4"/>
          </p15:clr>
        </p15:guide>
        <p15:guide id="4" orient="horz" pos="2448" userDrawn="1">
          <p15:clr>
            <a:srgbClr val="A4A3A4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17D0BA3-CE88-4FFE-E80D-CD039190BD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E4C4A4C8-609A-5582-34D3-DD47E15FD26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8639" y="1600200"/>
            <a:ext cx="3450336" cy="1691640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AE500155-914F-3AB3-C892-09CE75C5448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8637" y="3520440"/>
            <a:ext cx="3450336" cy="3657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/>
            </a:lvl1pPr>
            <a:lvl2pPr marL="0" indent="0">
              <a:spcBef>
                <a:spcPts val="0"/>
              </a:spcBef>
              <a:buFontTx/>
              <a:buNone/>
              <a:defRPr sz="1800" b="1"/>
            </a:lvl2pPr>
            <a:lvl3pPr marL="0" indent="0">
              <a:spcBef>
                <a:spcPts val="0"/>
              </a:spcBef>
              <a:buFontTx/>
              <a:buNone/>
              <a:defRPr sz="1800" b="1"/>
            </a:lvl3pPr>
            <a:lvl4pPr marL="0" indent="0">
              <a:spcBef>
                <a:spcPts val="0"/>
              </a:spcBef>
              <a:buFontTx/>
              <a:buNone/>
              <a:defRPr sz="1800" b="1"/>
            </a:lvl4pPr>
            <a:lvl5pPr marL="0" indent="0">
              <a:spcBef>
                <a:spcPts val="0"/>
              </a:spcBef>
              <a:buFontTx/>
              <a:buNone/>
              <a:defRPr sz="1800" b="1"/>
            </a:lvl5pPr>
            <a:lvl6pPr marL="0" indent="0">
              <a:spcBef>
                <a:spcPts val="0"/>
              </a:spcBef>
              <a:buFontTx/>
              <a:buNone/>
              <a:defRPr sz="1800" b="1"/>
            </a:lvl6pPr>
            <a:lvl7pPr marL="0" indent="0">
              <a:spcBef>
                <a:spcPts val="0"/>
              </a:spcBef>
              <a:buFontTx/>
              <a:buNone/>
              <a:defRPr sz="1800" b="1"/>
            </a:lvl7pPr>
            <a:lvl8pPr marL="0" indent="0">
              <a:spcBef>
                <a:spcPts val="0"/>
              </a:spcBef>
              <a:buFontTx/>
              <a:buNone/>
              <a:defRPr sz="1800" b="1"/>
            </a:lvl8pPr>
            <a:lvl9pPr marL="0" indent="0">
              <a:spcBef>
                <a:spcPts val="0"/>
              </a:spcBef>
              <a:buFontTx/>
              <a:buNone/>
              <a:defRPr sz="1800" b="1"/>
            </a:lvl9pPr>
          </a:lstStyle>
          <a:p>
            <a:pPr lvl="0"/>
            <a:r>
              <a:rPr lang="en-US"/>
              <a:t>[Subtitle]</a:t>
            </a:r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548639" y="3931920"/>
            <a:ext cx="3450336" cy="2240280"/>
          </a:xfrm>
        </p:spPr>
        <p:txBody>
          <a:bodyPr/>
          <a:lstStyle>
            <a:lvl1pPr marL="137160" indent="-137160">
              <a:defRPr sz="1500"/>
            </a:lvl1pPr>
            <a:lvl2pPr marL="274320" indent="-137160">
              <a:defRPr sz="1500"/>
            </a:lvl2pPr>
            <a:lvl3pPr marL="411480" indent="-137160">
              <a:defRPr sz="1500"/>
            </a:lvl3pPr>
            <a:lvl4pPr marL="548640" indent="-137160">
              <a:defRPr sz="1500"/>
            </a:lvl4pPr>
            <a:lvl5pPr marL="685800" indent="-137160">
              <a:defRPr sz="1500"/>
            </a:lvl5pPr>
            <a:lvl6pPr marL="822960" indent="-137160">
              <a:defRPr sz="1500"/>
            </a:lvl6pPr>
            <a:lvl7pPr marL="960120" indent="-137160">
              <a:defRPr sz="1500"/>
            </a:lvl7pPr>
            <a:lvl8pPr marL="1097280" indent="-137160">
              <a:defRPr sz="1500"/>
            </a:lvl8pPr>
            <a:lvl9pPr marL="1234440" indent="-137160"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C3A5FBE-3D66-4376-9A16-FE11155BA55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370831" y="1600200"/>
            <a:ext cx="3450336" cy="1691640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CD5289C6-6376-08BD-CF12-DE93A92EFB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70831" y="3520440"/>
            <a:ext cx="3450336" cy="3657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/>
            </a:lvl1pPr>
            <a:lvl2pPr marL="0" indent="0">
              <a:spcBef>
                <a:spcPts val="0"/>
              </a:spcBef>
              <a:buFontTx/>
              <a:buNone/>
              <a:defRPr sz="1800" b="1"/>
            </a:lvl2pPr>
            <a:lvl3pPr marL="0" indent="0">
              <a:spcBef>
                <a:spcPts val="0"/>
              </a:spcBef>
              <a:buFontTx/>
              <a:buNone/>
              <a:defRPr sz="1800" b="1"/>
            </a:lvl3pPr>
            <a:lvl4pPr marL="0" indent="0">
              <a:spcBef>
                <a:spcPts val="0"/>
              </a:spcBef>
              <a:buFontTx/>
              <a:buNone/>
              <a:defRPr sz="1800" b="1"/>
            </a:lvl4pPr>
            <a:lvl5pPr marL="0" indent="0">
              <a:spcBef>
                <a:spcPts val="0"/>
              </a:spcBef>
              <a:buFontTx/>
              <a:buNone/>
              <a:defRPr sz="1800" b="1"/>
            </a:lvl5pPr>
            <a:lvl6pPr marL="0" indent="0">
              <a:spcBef>
                <a:spcPts val="0"/>
              </a:spcBef>
              <a:buFontTx/>
              <a:buNone/>
              <a:defRPr sz="1800" b="1"/>
            </a:lvl6pPr>
            <a:lvl7pPr marL="0" indent="0">
              <a:spcBef>
                <a:spcPts val="0"/>
              </a:spcBef>
              <a:buFontTx/>
              <a:buNone/>
              <a:defRPr sz="1800" b="1"/>
            </a:lvl7pPr>
            <a:lvl8pPr marL="0" indent="0">
              <a:spcBef>
                <a:spcPts val="0"/>
              </a:spcBef>
              <a:buFontTx/>
              <a:buNone/>
              <a:defRPr sz="1800" b="1"/>
            </a:lvl8pPr>
            <a:lvl9pPr marL="0" indent="0">
              <a:spcBef>
                <a:spcPts val="0"/>
              </a:spcBef>
              <a:buFontTx/>
              <a:buNone/>
              <a:defRPr sz="1800" b="1"/>
            </a:lvl9pPr>
          </a:lstStyle>
          <a:p>
            <a:pPr lvl="0"/>
            <a:r>
              <a:rPr lang="en-US"/>
              <a:t>[Subtitle]</a:t>
            </a:r>
          </a:p>
        </p:txBody>
      </p:sp>
      <p:sp>
        <p:nvSpPr>
          <p:cNvPr id="4" name="Content Placeholder 7"/>
          <p:cNvSpPr>
            <a:spLocks noGrp="1"/>
          </p:cNvSpPr>
          <p:nvPr>
            <p:ph sz="half" idx="2"/>
          </p:nvPr>
        </p:nvSpPr>
        <p:spPr>
          <a:xfrm>
            <a:off x="4370831" y="3931920"/>
            <a:ext cx="3450336" cy="2240280"/>
          </a:xfrm>
        </p:spPr>
        <p:txBody>
          <a:bodyPr/>
          <a:lstStyle>
            <a:lvl1pPr marL="137160" indent="-137160">
              <a:defRPr sz="1500"/>
            </a:lvl1pPr>
            <a:lvl2pPr marL="274320" indent="-137160">
              <a:defRPr sz="1500"/>
            </a:lvl2pPr>
            <a:lvl3pPr marL="411480" indent="-137160">
              <a:defRPr sz="1500"/>
            </a:lvl3pPr>
            <a:lvl4pPr marL="548640" indent="-137160">
              <a:defRPr sz="1500"/>
            </a:lvl4pPr>
            <a:lvl5pPr marL="685800" indent="-137160">
              <a:defRPr sz="1500"/>
            </a:lvl5pPr>
            <a:lvl6pPr marL="822960" indent="-137160">
              <a:defRPr sz="1500"/>
            </a:lvl6pPr>
            <a:lvl7pPr marL="960120" indent="-137160">
              <a:defRPr sz="1500"/>
            </a:lvl7pPr>
            <a:lvl8pPr marL="1097280" indent="-137160">
              <a:defRPr sz="1500"/>
            </a:lvl8pPr>
            <a:lvl9pPr marL="1234440" indent="-137160"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2F1293E6-42E9-E8B5-FFA8-86FB82D486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93023" y="1600200"/>
            <a:ext cx="3450336" cy="1691640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1A0087B1-BE04-FAAE-807C-18D539A5855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3023" y="3520440"/>
            <a:ext cx="3450336" cy="3657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/>
            </a:lvl1pPr>
            <a:lvl2pPr marL="0" indent="0">
              <a:spcBef>
                <a:spcPts val="0"/>
              </a:spcBef>
              <a:buFontTx/>
              <a:buNone/>
              <a:defRPr sz="1800" b="1"/>
            </a:lvl2pPr>
            <a:lvl3pPr marL="0" indent="0">
              <a:spcBef>
                <a:spcPts val="0"/>
              </a:spcBef>
              <a:buFontTx/>
              <a:buNone/>
              <a:defRPr sz="1800" b="1"/>
            </a:lvl3pPr>
            <a:lvl4pPr marL="0" indent="0">
              <a:spcBef>
                <a:spcPts val="0"/>
              </a:spcBef>
              <a:buFontTx/>
              <a:buNone/>
              <a:defRPr sz="1800" b="1"/>
            </a:lvl4pPr>
            <a:lvl5pPr marL="0" indent="0">
              <a:spcBef>
                <a:spcPts val="0"/>
              </a:spcBef>
              <a:buFontTx/>
              <a:buNone/>
              <a:defRPr sz="1800" b="1"/>
            </a:lvl5pPr>
            <a:lvl6pPr marL="0" indent="0">
              <a:spcBef>
                <a:spcPts val="0"/>
              </a:spcBef>
              <a:buFontTx/>
              <a:buNone/>
              <a:defRPr sz="1800" b="1"/>
            </a:lvl6pPr>
            <a:lvl7pPr marL="0" indent="0">
              <a:spcBef>
                <a:spcPts val="0"/>
              </a:spcBef>
              <a:buFontTx/>
              <a:buNone/>
              <a:defRPr sz="1800" b="1"/>
            </a:lvl7pPr>
            <a:lvl8pPr marL="0" indent="0">
              <a:spcBef>
                <a:spcPts val="0"/>
              </a:spcBef>
              <a:buFontTx/>
              <a:buNone/>
              <a:defRPr sz="1800" b="1"/>
            </a:lvl8pPr>
            <a:lvl9pPr marL="0" indent="0">
              <a:spcBef>
                <a:spcPts val="0"/>
              </a:spcBef>
              <a:buFontTx/>
              <a:buNone/>
              <a:defRPr sz="1800" b="1"/>
            </a:lvl9pPr>
          </a:lstStyle>
          <a:p>
            <a:pPr lvl="0"/>
            <a:r>
              <a:rPr lang="en-US"/>
              <a:t>[Subtitle]</a:t>
            </a:r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9A4D43E8-8B9E-0180-3592-10B667D09516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8193023" y="3931920"/>
            <a:ext cx="3450336" cy="2240280"/>
          </a:xfrm>
        </p:spPr>
        <p:txBody>
          <a:bodyPr/>
          <a:lstStyle>
            <a:lvl1pPr marL="137160" indent="-137160">
              <a:defRPr sz="1500"/>
            </a:lvl1pPr>
            <a:lvl2pPr marL="274320" indent="-137160">
              <a:defRPr sz="1500"/>
            </a:lvl2pPr>
            <a:lvl3pPr marL="411480" indent="-137160">
              <a:defRPr sz="1500"/>
            </a:lvl3pPr>
            <a:lvl4pPr marL="548640" indent="-137160">
              <a:defRPr sz="1500"/>
            </a:lvl4pPr>
            <a:lvl5pPr marL="685800" indent="-137160">
              <a:defRPr sz="1500"/>
            </a:lvl5pPr>
            <a:lvl6pPr marL="822960" indent="-137160">
              <a:defRPr sz="1500"/>
            </a:lvl6pPr>
            <a:lvl7pPr marL="960120" indent="-137160">
              <a:defRPr sz="1500"/>
            </a:lvl7pPr>
            <a:lvl8pPr marL="1097280" indent="-137160">
              <a:defRPr sz="1500"/>
            </a:lvl8pPr>
            <a:lvl9pPr marL="1234440" indent="-137160"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BCC41EC7-A74C-7FAC-CAAF-B45134A90C1F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98A19125-94A7-4474-858C-FD9C4ABE9DDA}" type="datetime3">
              <a:rPr lang="en-US" smtClean="0"/>
              <a:t>31 July 2024</a:t>
            </a:fld>
            <a:endParaRPr lang="en-US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0DCE38A9-CABF-9588-DDD8-93DD198F7EC2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17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2218" userDrawn="1">
          <p15:clr>
            <a:srgbClr val="A4A3A4"/>
          </p15:clr>
        </p15:guide>
        <p15:guide id="3" orient="horz" pos="3888" userDrawn="1">
          <p15:clr>
            <a:srgbClr val="A4A3A4"/>
          </p15:clr>
        </p15:guide>
        <p15:guide id="4" orient="horz" pos="2074" userDrawn="1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">
            <a:extLst>
              <a:ext uri="{FF2B5EF4-FFF2-40B4-BE49-F238E27FC236}">
                <a16:creationId xmlns:a16="http://schemas.microsoft.com/office/drawing/2014/main" id="{6F4FA687-F60B-BC3A-D7A8-6F4523AF63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8219" y="1974220"/>
            <a:ext cx="8633882" cy="2377440"/>
            <a:chOff x="411163" y="2240280"/>
            <a:chExt cx="6446837" cy="2377440"/>
          </a:xfrm>
        </p:grpSpPr>
        <p:sp>
          <p:nvSpPr>
            <p:cNvPr id="10" name="Rectangle">
              <a:extLst>
                <a:ext uri="{FF2B5EF4-FFF2-40B4-BE49-F238E27FC236}">
                  <a16:creationId xmlns:a16="http://schemas.microsoft.com/office/drawing/2014/main" id="{BF21F3A3-93C1-5149-0930-09CBE88BD3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11163" y="2240280"/>
              <a:ext cx="6446837" cy="2377440"/>
            </a:xfrm>
            <a:prstGeom prst="rect">
              <a:avLst/>
            </a:prstGeom>
            <a:noFill/>
            <a:ln w="19050" cap="flat">
              <a:solidFill>
                <a:srgbClr val="221F20"/>
              </a:solidFill>
              <a:miter lim="800000"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US" sz="1600"/>
            </a:p>
          </p:txBody>
        </p:sp>
        <p:cxnSp>
          <p:nvCxnSpPr>
            <p:cNvPr id="12" name="Line">
              <a:extLst>
                <a:ext uri="{FF2B5EF4-FFF2-40B4-BE49-F238E27FC236}">
                  <a16:creationId xmlns:a16="http://schemas.microsoft.com/office/drawing/2014/main" id="{7EE4A926-6B61-0880-E206-8C2FB773EA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11163" y="3931920"/>
              <a:ext cx="6446837" cy="0"/>
            </a:xfrm>
            <a:prstGeom prst="line">
              <a:avLst/>
            </a:prstGeom>
            <a:ln w="19050" cap="flat">
              <a:solidFill>
                <a:srgbClr val="221F20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rgbClr val="000000"/>
            </a:effectRef>
            <a:fontRef idx="minor">
              <a:schemeClr val="lt1"/>
            </a:fontRef>
          </p:style>
        </p:cxnSp>
        <p:cxnSp>
          <p:nvCxnSpPr>
            <p:cNvPr id="15" name="Line">
              <a:extLst>
                <a:ext uri="{FF2B5EF4-FFF2-40B4-BE49-F238E27FC236}">
                  <a16:creationId xmlns:a16="http://schemas.microsoft.com/office/drawing/2014/main" id="{7F1F819D-50CB-87A3-F07D-A4A501244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688770" y="3931920"/>
              <a:ext cx="0" cy="685800"/>
            </a:xfrm>
            <a:prstGeom prst="line">
              <a:avLst/>
            </a:prstGeom>
            <a:ln w="19050" cap="flat">
              <a:solidFill>
                <a:srgbClr val="221F20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rgbClr val="000000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8962" y="2202820"/>
            <a:ext cx="8334397" cy="1325880"/>
          </a:xfrm>
        </p:spPr>
        <p:txBody>
          <a:bodyPr anchor="t" anchorCtr="0"/>
          <a:lstStyle>
            <a:lvl1pPr algn="l">
              <a:lnSpc>
                <a:spcPct val="80000"/>
              </a:lnSpc>
              <a:defRPr sz="3600"/>
            </a:lvl1pPr>
          </a:lstStyle>
          <a:p>
            <a:r>
              <a:rPr lang="en-US"/>
              <a:t>Presentation title</a:t>
            </a:r>
            <a:br>
              <a:rPr lang="en-US"/>
            </a:br>
            <a:r>
              <a:rPr lang="en-US"/>
              <a:t>PRESENTATION TITLE</a:t>
            </a:r>
            <a:br>
              <a:rPr lang="en-US"/>
            </a:br>
            <a:r>
              <a:rPr lang="en-US"/>
              <a:t>THREE LINES MAX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B5714-1C67-5305-161F-BB8ABA64529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DDC931E-8CBE-4A3F-A034-9B6122C6DCDB}" type="datetime3">
              <a:rPr lang="en-US" smtClean="0"/>
              <a:t>31 July 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66A96F-567A-34EC-DC2C-66C406228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U.S. Army" descr="U.S. Army">
            <a:extLst>
              <a:ext uri="{FF2B5EF4-FFF2-40B4-BE49-F238E27FC236}">
                <a16:creationId xmlns:a16="http://schemas.microsoft.com/office/drawing/2014/main" id="{C4525471-71C4-E84C-06B5-CF4BA109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244899" y="112631"/>
            <a:ext cx="3246120" cy="1225808"/>
          </a:xfrm>
          <a:prstGeom prst="rect">
            <a:avLst/>
          </a:prstGeom>
          <a:noFill/>
        </p:spPr>
      </p:pic>
      <p:sp>
        <p:nvSpPr>
          <p:cNvPr id="9" name="Text Placeholder 30">
            <a:extLst>
              <a:ext uri="{FF2B5EF4-FFF2-40B4-BE49-F238E27FC236}">
                <a16:creationId xmlns:a16="http://schemas.microsoft.com/office/drawing/2014/main" id="{00EB67EC-5954-991C-39BB-6509621390E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47688" y="5133530"/>
            <a:ext cx="1335568" cy="1384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Controlled by: </a:t>
            </a:r>
          </a:p>
        </p:txBody>
      </p:sp>
      <p:sp>
        <p:nvSpPr>
          <p:cNvPr id="13" name="Text Placeholder 30">
            <a:extLst>
              <a:ext uri="{FF2B5EF4-FFF2-40B4-BE49-F238E27FC236}">
                <a16:creationId xmlns:a16="http://schemas.microsoft.com/office/drawing/2014/main" id="{E6059881-3615-6A80-014A-12F5EBBBE25A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47688" y="4952738"/>
            <a:ext cx="1335568" cy="1384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Controlled by: </a:t>
            </a:r>
          </a:p>
        </p:txBody>
      </p:sp>
      <p:sp>
        <p:nvSpPr>
          <p:cNvPr id="14" name="Text Placeholder 30">
            <a:extLst>
              <a:ext uri="{FF2B5EF4-FFF2-40B4-BE49-F238E27FC236}">
                <a16:creationId xmlns:a16="http://schemas.microsoft.com/office/drawing/2014/main" id="{E2D99AAA-01B9-ED71-F90F-711F200233E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47688" y="5314322"/>
            <a:ext cx="1335568" cy="1384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CUI Category: </a:t>
            </a:r>
          </a:p>
        </p:txBody>
      </p:sp>
      <p:sp>
        <p:nvSpPr>
          <p:cNvPr id="16" name="Text Placeholder 30">
            <a:extLst>
              <a:ext uri="{FF2B5EF4-FFF2-40B4-BE49-F238E27FC236}">
                <a16:creationId xmlns:a16="http://schemas.microsoft.com/office/drawing/2014/main" id="{AA78AC6A-4B5E-2F9D-94D1-897336CBC5FD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47688" y="5495114"/>
            <a:ext cx="1335568" cy="1384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Distribution Statement: </a:t>
            </a:r>
          </a:p>
        </p:txBody>
      </p:sp>
      <p:sp>
        <p:nvSpPr>
          <p:cNvPr id="17" name="Text Placeholder 30">
            <a:extLst>
              <a:ext uri="{FF2B5EF4-FFF2-40B4-BE49-F238E27FC236}">
                <a16:creationId xmlns:a16="http://schemas.microsoft.com/office/drawing/2014/main" id="{E909E494-A135-FCDC-B270-D6B7047A3B1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47688" y="5675906"/>
            <a:ext cx="1335568" cy="1384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POC: </a:t>
            </a:r>
          </a:p>
        </p:txBody>
      </p:sp>
      <p:sp>
        <p:nvSpPr>
          <p:cNvPr id="18" name="Text Placeholder 30">
            <a:extLst>
              <a:ext uri="{FF2B5EF4-FFF2-40B4-BE49-F238E27FC236}">
                <a16:creationId xmlns:a16="http://schemas.microsoft.com/office/drawing/2014/main" id="{99D08674-52BB-F86B-32DC-93D0F45597F7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1981200" y="5133530"/>
            <a:ext cx="3124934" cy="1384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19" name="Text Placeholder 30">
            <a:extLst>
              <a:ext uri="{FF2B5EF4-FFF2-40B4-BE49-F238E27FC236}">
                <a16:creationId xmlns:a16="http://schemas.microsoft.com/office/drawing/2014/main" id="{75B8A948-14E8-9F98-4694-85A4D577B42A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981200" y="4952738"/>
            <a:ext cx="3124934" cy="1384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20" name="Text Placeholder 30">
            <a:extLst>
              <a:ext uri="{FF2B5EF4-FFF2-40B4-BE49-F238E27FC236}">
                <a16:creationId xmlns:a16="http://schemas.microsoft.com/office/drawing/2014/main" id="{8594BC0E-E83A-A7AB-AD3C-A280B5A706D3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1981200" y="5314322"/>
            <a:ext cx="3124934" cy="1384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21" name="Text Placeholder 30">
            <a:extLst>
              <a:ext uri="{FF2B5EF4-FFF2-40B4-BE49-F238E27FC236}">
                <a16:creationId xmlns:a16="http://schemas.microsoft.com/office/drawing/2014/main" id="{45C25EBB-0808-3B97-D5EC-84FE1867AB1B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1981200" y="5495114"/>
            <a:ext cx="3124934" cy="1384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1EEF3E66-AAEE-1C6B-9049-032018F0EF1A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1981200" y="5675906"/>
            <a:ext cx="3124934" cy="1384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BE25168-DE06-1092-FB28-2096AE5B04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65" y="3784732"/>
            <a:ext cx="5427012" cy="457200"/>
          </a:xfrm>
        </p:spPr>
        <p:txBody>
          <a:bodyPr anchor="ctr" anchorCtr="0"/>
          <a:lstStyle>
            <a:lvl1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2pPr>
            <a:lvl3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3pPr>
            <a:lvl4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4pPr>
            <a:lvl5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9pPr>
          </a:lstStyle>
          <a:p>
            <a:r>
              <a:rPr lang="en-US"/>
              <a:t>[Presentation subtitle/description]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E0BF0518-7123-95AE-08E2-CCA1737CDC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87975" y="3784732"/>
            <a:ext cx="2685384" cy="457200"/>
          </a:xfrm>
        </p:spPr>
        <p:txBody>
          <a:bodyPr anchor="ctr" anchorCtr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5pPr>
            <a:lvl6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6pPr>
            <a:lvl7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7pPr>
            <a:lvl8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8pPr>
            <a:lvl9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[00 Month 0000]</a:t>
            </a:r>
          </a:p>
        </p:txBody>
      </p:sp>
    </p:spTree>
    <p:extLst>
      <p:ext uri="{BB962C8B-B14F-4D97-AF65-F5344CB8AC3E}">
        <p14:creationId xmlns:p14="http://schemas.microsoft.com/office/powerpoint/2010/main" val="39408784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17D0BA3-CE88-4FFE-E80D-CD039190BD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E4C4A4C8-609A-5582-34D3-DD47E15FD26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8641" y="1600200"/>
            <a:ext cx="2499359" cy="1234440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AE500155-914F-3AB3-C892-09CE75C5448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8639" y="3063240"/>
            <a:ext cx="2499359" cy="3657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600" b="1"/>
            </a:lvl1pPr>
            <a:lvl2pPr marL="0" indent="0">
              <a:spcBef>
                <a:spcPts val="0"/>
              </a:spcBef>
              <a:buFontTx/>
              <a:buNone/>
              <a:defRPr sz="1600" b="1"/>
            </a:lvl2pPr>
            <a:lvl3pPr marL="0" indent="0">
              <a:spcBef>
                <a:spcPts val="0"/>
              </a:spcBef>
              <a:buFontTx/>
              <a:buNone/>
              <a:defRPr sz="1600" b="1"/>
            </a:lvl3pPr>
            <a:lvl4pPr marL="0" indent="0">
              <a:spcBef>
                <a:spcPts val="0"/>
              </a:spcBef>
              <a:buFontTx/>
              <a:buNone/>
              <a:defRPr sz="1600" b="1"/>
            </a:lvl4pPr>
            <a:lvl5pPr marL="0" indent="0">
              <a:spcBef>
                <a:spcPts val="0"/>
              </a:spcBef>
              <a:buFontTx/>
              <a:buNone/>
              <a:defRPr sz="1600" b="1"/>
            </a:lvl5pPr>
            <a:lvl6pPr marL="0" indent="0">
              <a:spcBef>
                <a:spcPts val="0"/>
              </a:spcBef>
              <a:buFontTx/>
              <a:buNone/>
              <a:defRPr sz="1600" b="1"/>
            </a:lvl6pPr>
            <a:lvl7pPr marL="0" indent="0">
              <a:spcBef>
                <a:spcPts val="0"/>
              </a:spcBef>
              <a:buFontTx/>
              <a:buNone/>
              <a:defRPr sz="1600" b="1"/>
            </a:lvl7pPr>
            <a:lvl8pPr marL="0" indent="0">
              <a:spcBef>
                <a:spcPts val="0"/>
              </a:spcBef>
              <a:buFontTx/>
              <a:buNone/>
              <a:defRPr sz="1600" b="1"/>
            </a:lvl8pPr>
            <a:lvl9pPr marL="0" indent="0">
              <a:spcBef>
                <a:spcPts val="0"/>
              </a:spcBef>
              <a:buFontTx/>
              <a:buNone/>
              <a:defRPr sz="1600" b="1"/>
            </a:lvl9pPr>
          </a:lstStyle>
          <a:p>
            <a:pPr lvl="0"/>
            <a:r>
              <a:rPr lang="en-US"/>
              <a:t>[Subtitle]</a:t>
            </a:r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548641" y="3474720"/>
            <a:ext cx="2499359" cy="2697480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C3A5FBE-3D66-4376-9A16-FE11155BA55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428805" y="1600200"/>
            <a:ext cx="2499359" cy="1234440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CD5289C6-6376-08BD-CF12-DE93A92EFB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28805" y="3063240"/>
            <a:ext cx="2499359" cy="3657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600" b="1"/>
            </a:lvl1pPr>
            <a:lvl2pPr marL="0" indent="0">
              <a:spcBef>
                <a:spcPts val="0"/>
              </a:spcBef>
              <a:buFontTx/>
              <a:buNone/>
              <a:defRPr sz="1600" b="1"/>
            </a:lvl2pPr>
            <a:lvl3pPr marL="0" indent="0">
              <a:spcBef>
                <a:spcPts val="0"/>
              </a:spcBef>
              <a:buFontTx/>
              <a:buNone/>
              <a:defRPr sz="1600" b="1"/>
            </a:lvl3pPr>
            <a:lvl4pPr marL="0" indent="0">
              <a:spcBef>
                <a:spcPts val="0"/>
              </a:spcBef>
              <a:buFontTx/>
              <a:buNone/>
              <a:defRPr sz="1600" b="1"/>
            </a:lvl4pPr>
            <a:lvl5pPr marL="0" indent="0">
              <a:spcBef>
                <a:spcPts val="0"/>
              </a:spcBef>
              <a:buFontTx/>
              <a:buNone/>
              <a:defRPr sz="1600" b="1"/>
            </a:lvl5pPr>
            <a:lvl6pPr marL="0" indent="0">
              <a:spcBef>
                <a:spcPts val="0"/>
              </a:spcBef>
              <a:buFontTx/>
              <a:buNone/>
              <a:defRPr sz="1600" b="1"/>
            </a:lvl6pPr>
            <a:lvl7pPr marL="0" indent="0">
              <a:spcBef>
                <a:spcPts val="0"/>
              </a:spcBef>
              <a:buFontTx/>
              <a:buNone/>
              <a:defRPr sz="1600" b="1"/>
            </a:lvl7pPr>
            <a:lvl8pPr marL="0" indent="0">
              <a:spcBef>
                <a:spcPts val="0"/>
              </a:spcBef>
              <a:buFontTx/>
              <a:buNone/>
              <a:defRPr sz="1600" b="1"/>
            </a:lvl8pPr>
            <a:lvl9pPr marL="0" indent="0">
              <a:spcBef>
                <a:spcPts val="0"/>
              </a:spcBef>
              <a:buFontTx/>
              <a:buNone/>
              <a:defRPr sz="1600" b="1"/>
            </a:lvl9pPr>
          </a:lstStyle>
          <a:p>
            <a:pPr lvl="0"/>
            <a:r>
              <a:rPr lang="en-US"/>
              <a:t>[Subtitle]</a:t>
            </a:r>
          </a:p>
        </p:txBody>
      </p:sp>
      <p:sp>
        <p:nvSpPr>
          <p:cNvPr id="4" name="Content Placeholder 7"/>
          <p:cNvSpPr>
            <a:spLocks noGrp="1"/>
          </p:cNvSpPr>
          <p:nvPr>
            <p:ph sz="half" idx="2"/>
          </p:nvPr>
        </p:nvSpPr>
        <p:spPr>
          <a:xfrm>
            <a:off x="3428805" y="3474720"/>
            <a:ext cx="2499359" cy="2697480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2F1293E6-42E9-E8B5-FFA8-86FB82D486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63841" y="1600200"/>
            <a:ext cx="2499359" cy="1234440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1A0087B1-BE04-FAAE-807C-18D539A5855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63841" y="3063240"/>
            <a:ext cx="2499359" cy="3657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600" b="1"/>
            </a:lvl1pPr>
            <a:lvl2pPr marL="0" indent="0">
              <a:spcBef>
                <a:spcPts val="0"/>
              </a:spcBef>
              <a:buFontTx/>
              <a:buNone/>
              <a:defRPr sz="1600" b="1"/>
            </a:lvl2pPr>
            <a:lvl3pPr marL="0" indent="0">
              <a:spcBef>
                <a:spcPts val="0"/>
              </a:spcBef>
              <a:buFontTx/>
              <a:buNone/>
              <a:defRPr sz="1600" b="1"/>
            </a:lvl3pPr>
            <a:lvl4pPr marL="0" indent="0">
              <a:spcBef>
                <a:spcPts val="0"/>
              </a:spcBef>
              <a:buFontTx/>
              <a:buNone/>
              <a:defRPr sz="1600" b="1"/>
            </a:lvl4pPr>
            <a:lvl5pPr marL="0" indent="0">
              <a:spcBef>
                <a:spcPts val="0"/>
              </a:spcBef>
              <a:buFontTx/>
              <a:buNone/>
              <a:defRPr sz="1600" b="1"/>
            </a:lvl5pPr>
            <a:lvl6pPr marL="0" indent="0">
              <a:spcBef>
                <a:spcPts val="0"/>
              </a:spcBef>
              <a:buFontTx/>
              <a:buNone/>
              <a:defRPr sz="1600" b="1"/>
            </a:lvl6pPr>
            <a:lvl7pPr marL="0" indent="0">
              <a:spcBef>
                <a:spcPts val="0"/>
              </a:spcBef>
              <a:buFontTx/>
              <a:buNone/>
              <a:defRPr sz="1600" b="1"/>
            </a:lvl7pPr>
            <a:lvl8pPr marL="0" indent="0">
              <a:spcBef>
                <a:spcPts val="0"/>
              </a:spcBef>
              <a:buFontTx/>
              <a:buNone/>
              <a:defRPr sz="1600" b="1"/>
            </a:lvl8pPr>
            <a:lvl9pPr marL="0" indent="0">
              <a:spcBef>
                <a:spcPts val="0"/>
              </a:spcBef>
              <a:buFontTx/>
              <a:buNone/>
              <a:defRPr sz="1600" b="1"/>
            </a:lvl9pPr>
          </a:lstStyle>
          <a:p>
            <a:pPr lvl="0"/>
            <a:r>
              <a:rPr lang="en-US"/>
              <a:t>[Subtitle]</a:t>
            </a:r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9A4D43E8-8B9E-0180-3592-10B667D09516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6263841" y="3474720"/>
            <a:ext cx="2499359" cy="2697480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D206E8B5-48CF-3920-10E8-5C214FEE93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144001" y="1600200"/>
            <a:ext cx="2499359" cy="1234440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30A8711B-6FCD-CC40-76D9-6F2EED66A6E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44001" y="3063240"/>
            <a:ext cx="2499359" cy="3657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600" b="1"/>
            </a:lvl1pPr>
            <a:lvl2pPr marL="0" indent="0">
              <a:spcBef>
                <a:spcPts val="0"/>
              </a:spcBef>
              <a:buFontTx/>
              <a:buNone/>
              <a:defRPr sz="1600" b="1"/>
            </a:lvl2pPr>
            <a:lvl3pPr marL="0" indent="0">
              <a:spcBef>
                <a:spcPts val="0"/>
              </a:spcBef>
              <a:buFontTx/>
              <a:buNone/>
              <a:defRPr sz="1600" b="1"/>
            </a:lvl3pPr>
            <a:lvl4pPr marL="0" indent="0">
              <a:spcBef>
                <a:spcPts val="0"/>
              </a:spcBef>
              <a:buFontTx/>
              <a:buNone/>
              <a:defRPr sz="1600" b="1"/>
            </a:lvl4pPr>
            <a:lvl5pPr marL="0" indent="0">
              <a:spcBef>
                <a:spcPts val="0"/>
              </a:spcBef>
              <a:buFontTx/>
              <a:buNone/>
              <a:defRPr sz="1600" b="1"/>
            </a:lvl5pPr>
            <a:lvl6pPr marL="0" indent="0">
              <a:spcBef>
                <a:spcPts val="0"/>
              </a:spcBef>
              <a:buFontTx/>
              <a:buNone/>
              <a:defRPr sz="1600" b="1"/>
            </a:lvl6pPr>
            <a:lvl7pPr marL="0" indent="0">
              <a:spcBef>
                <a:spcPts val="0"/>
              </a:spcBef>
              <a:buFontTx/>
              <a:buNone/>
              <a:defRPr sz="1600" b="1"/>
            </a:lvl7pPr>
            <a:lvl8pPr marL="0" indent="0">
              <a:spcBef>
                <a:spcPts val="0"/>
              </a:spcBef>
              <a:buFontTx/>
              <a:buNone/>
              <a:defRPr sz="1600" b="1"/>
            </a:lvl8pPr>
            <a:lvl9pPr marL="0" indent="0">
              <a:spcBef>
                <a:spcPts val="0"/>
              </a:spcBef>
              <a:buFontTx/>
              <a:buNone/>
              <a:defRPr sz="1600" b="1"/>
            </a:lvl9pPr>
          </a:lstStyle>
          <a:p>
            <a:pPr lvl="0"/>
            <a:r>
              <a:rPr lang="en-US"/>
              <a:t>[Subtitle]</a:t>
            </a:r>
          </a:p>
        </p:txBody>
      </p:sp>
      <p:sp>
        <p:nvSpPr>
          <p:cNvPr id="15" name="Content Placeholder 13">
            <a:extLst>
              <a:ext uri="{FF2B5EF4-FFF2-40B4-BE49-F238E27FC236}">
                <a16:creationId xmlns:a16="http://schemas.microsoft.com/office/drawing/2014/main" id="{ABA13BFB-DABC-41BC-F712-51774CC8BA1C}"/>
              </a:ext>
            </a:extLst>
          </p:cNvPr>
          <p:cNvSpPr>
            <a:spLocks noGrp="1"/>
          </p:cNvSpPr>
          <p:nvPr>
            <p:ph sz="half" idx="21"/>
          </p:nvPr>
        </p:nvSpPr>
        <p:spPr>
          <a:xfrm>
            <a:off x="9144001" y="3474720"/>
            <a:ext cx="2499359" cy="2697480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6FA3AB29-95C5-BB81-8596-7248603E0DBA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3BA0343D-C8D8-43CE-BB79-50DEA219DB07}" type="datetime3">
              <a:rPr lang="en-US" smtClean="0"/>
              <a:t>31 July 2024</a:t>
            </a:fld>
            <a:endParaRPr lang="en-US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F8249F74-522A-F15A-97B8-27047D5DEDAE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17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1786" userDrawn="1">
          <p15:clr>
            <a:srgbClr val="A4A3A4"/>
          </p15:clr>
        </p15:guide>
        <p15:guide id="3" orient="horz" pos="3888" userDrawn="1">
          <p15:clr>
            <a:srgbClr val="A4A3A4"/>
          </p15:clr>
        </p15:guide>
        <p15:guide id="4" orient="horz" pos="1930" userDrawn="1">
          <p15:clr>
            <a:srgbClr val="A4A3A4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rgbClr val="221F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0" y="411481"/>
            <a:ext cx="8231293" cy="1189037"/>
          </a:xfrm>
        </p:spPr>
        <p:txBody>
          <a:bodyPr anchor="t" anchorCtr="0"/>
          <a:lstStyle>
            <a:lvl1pPr>
              <a:lnSpc>
                <a:spcPct val="80000"/>
              </a:lnSpc>
              <a:defRPr sz="4000" spc="-1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[Section title]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62121C3-FD56-A9B2-1088-141E0BDB4C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8640" y="2148840"/>
            <a:ext cx="6795135" cy="40233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800"/>
            </a:lvl1pPr>
            <a:lvl2pPr marL="182880" indent="-182880">
              <a:spcBef>
                <a:spcPts val="1000"/>
              </a:spcBef>
              <a:buFont typeface="Arial" panose="020B0604020202020204" pitchFamily="34" charset="0"/>
              <a:buChar char="▪"/>
              <a:defRPr/>
            </a:lvl2pPr>
            <a:lvl3pPr marL="365760">
              <a:defRPr/>
            </a:lvl3pPr>
            <a:lvl4pPr marL="548640">
              <a:defRPr/>
            </a:lvl4pPr>
            <a:lvl5pPr marL="731520">
              <a:defRPr/>
            </a:lvl5pPr>
            <a:lvl6pPr marL="914400">
              <a:defRPr/>
            </a:lvl6pPr>
            <a:lvl7pPr marL="1097280">
              <a:defRPr/>
            </a:lvl7pPr>
            <a:lvl8pPr marL="1280160">
              <a:defRPr/>
            </a:lvl8pPr>
            <a:lvl9pPr marL="1463040">
              <a:defRPr/>
            </a:lvl9pPr>
          </a:lstStyle>
          <a:p>
            <a:pPr lvl="0"/>
            <a:r>
              <a:rPr lang="en-US"/>
              <a:t>[Optional section subtitle]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DBADC8-E5B3-9DDB-F294-C14F7AA987B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53BD212-0B9F-4987-965F-AC83B2FC354F}" type="datetime3">
              <a:rPr lang="en-US" smtClean="0"/>
              <a:t>31 July 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DADDA-8448-690C-2CAB-FA7E28471B8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29767174-7781-C263-3756-CD54301026C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6657945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UNCLASSIFIED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6F2182-1ACE-5AD5-681B-31F3C21870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0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UNCLASSIFIED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BE7508-EE37-5444-403D-1DA3CD6DD4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04616" y="411162"/>
            <a:ext cx="1629707" cy="4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9500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354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Im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>
            <a:extLst>
              <a:ext uri="{FF2B5EF4-FFF2-40B4-BE49-F238E27FC236}">
                <a16:creationId xmlns:a16="http://schemas.microsoft.com/office/drawing/2014/main" id="{D68235BF-5094-B6AD-6429-61352C54DE9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28600"/>
            <a:ext cx="12192000" cy="6400800"/>
          </a:xfrm>
          <a:solidFill>
            <a:srgbClr val="56555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2"/>
          <p:cNvSpPr>
            <a:spLocks noGrp="1"/>
          </p:cNvSpPr>
          <p:nvPr>
            <p:ph type="title" hasCustomPrompt="1"/>
          </p:nvPr>
        </p:nvSpPr>
        <p:spPr>
          <a:xfrm>
            <a:off x="548640" y="411481"/>
            <a:ext cx="8231293" cy="1189037"/>
          </a:xfrm>
        </p:spPr>
        <p:txBody>
          <a:bodyPr anchor="t" anchorCtr="0"/>
          <a:lstStyle>
            <a:lvl1pPr>
              <a:lnSpc>
                <a:spcPct val="80000"/>
              </a:lnSpc>
              <a:defRPr sz="4000" spc="-1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[Section title]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DC6E9F-9E2F-3968-F76A-CD8240DB9C8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8640" y="2148840"/>
            <a:ext cx="6795135" cy="91440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800"/>
            </a:lvl1pPr>
            <a:lvl2pPr marL="182880" indent="-182880">
              <a:spcBef>
                <a:spcPts val="1000"/>
              </a:spcBef>
              <a:buFont typeface="Arial" panose="020B0604020202020204" pitchFamily="34" charset="0"/>
              <a:buChar char="▪"/>
              <a:defRPr/>
            </a:lvl2pPr>
            <a:lvl3pPr marL="365760">
              <a:defRPr/>
            </a:lvl3pPr>
            <a:lvl4pPr marL="548640">
              <a:defRPr/>
            </a:lvl4pPr>
            <a:lvl5pPr marL="731520">
              <a:defRPr/>
            </a:lvl5pPr>
            <a:lvl6pPr marL="914400">
              <a:defRPr/>
            </a:lvl6pPr>
            <a:lvl7pPr marL="1097280">
              <a:defRPr/>
            </a:lvl7pPr>
            <a:lvl8pPr marL="1280160">
              <a:defRPr/>
            </a:lvl8pPr>
            <a:lvl9pPr marL="1463040">
              <a:defRPr/>
            </a:lvl9pPr>
          </a:lstStyle>
          <a:p>
            <a:pPr lvl="0"/>
            <a:r>
              <a:rPr lang="en-US"/>
              <a:t>[Optional section subtitle]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2EB74B-4EFA-464C-722C-FBCA5174031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0AF9C2-5E8A-4308-AE6B-CA9B65007D0E}" type="datetime3">
              <a:rPr lang="en-US" smtClean="0"/>
              <a:t>31 July 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19503-16E7-50C5-8995-F8E0DCB6B62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9B5005-6EDF-D198-2154-7EBCA42F47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04616" y="411162"/>
            <a:ext cx="1629707" cy="4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987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354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White 0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0" y="411481"/>
            <a:ext cx="8231293" cy="1189037"/>
          </a:xfrm>
        </p:spPr>
        <p:txBody>
          <a:bodyPr anchor="t" anchorCtr="0"/>
          <a:lstStyle>
            <a:lvl1pPr>
              <a:lnSpc>
                <a:spcPct val="80000"/>
              </a:lnSpc>
              <a:defRPr sz="4000" spc="-1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[Section title]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EF29EDB-49B7-13CD-321C-E88CD44FB7C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8640" y="2148840"/>
            <a:ext cx="6795135" cy="40233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800"/>
            </a:lvl1pPr>
            <a:lvl2pPr marL="182880" indent="-182880">
              <a:spcBef>
                <a:spcPts val="1000"/>
              </a:spcBef>
              <a:buFont typeface="Arial" panose="020B0604020202020204" pitchFamily="34" charset="0"/>
              <a:buChar char="▪"/>
              <a:defRPr/>
            </a:lvl2pPr>
            <a:lvl3pPr marL="365760">
              <a:defRPr/>
            </a:lvl3pPr>
            <a:lvl4pPr marL="548640">
              <a:defRPr/>
            </a:lvl4pPr>
            <a:lvl5pPr marL="731520">
              <a:defRPr/>
            </a:lvl5pPr>
            <a:lvl6pPr marL="914400">
              <a:defRPr/>
            </a:lvl6pPr>
            <a:lvl7pPr marL="1097280">
              <a:defRPr/>
            </a:lvl7pPr>
            <a:lvl8pPr marL="1280160">
              <a:defRPr/>
            </a:lvl8pPr>
            <a:lvl9pPr marL="1463040">
              <a:defRPr/>
            </a:lvl9pPr>
          </a:lstStyle>
          <a:p>
            <a:pPr lvl="0"/>
            <a:r>
              <a:rPr lang="en-US"/>
              <a:t>[Optional section subtitle]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170-ECB5-A830-2874-091E3641013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F31E861-D2AF-431D-860B-DCF67C218052}" type="datetime3">
              <a:rPr lang="en-US" smtClean="0"/>
              <a:t>31 July 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1CE1D-5DB3-7DB4-A801-B688218E7EC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303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354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White 0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1" y="411480"/>
            <a:ext cx="5365327" cy="914400"/>
          </a:xfrm>
        </p:spPr>
        <p:txBody>
          <a:bodyPr anchor="t" anchorCtr="0"/>
          <a:lstStyle>
            <a:lvl1pPr>
              <a:lnSpc>
                <a:spcPct val="90000"/>
              </a:lnSpc>
              <a:defRPr sz="2400" spc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[Section title]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EF29EDB-49B7-13CD-321C-E88CD44FB7C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8640" y="1600200"/>
            <a:ext cx="6795135" cy="45720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3600"/>
            </a:lvl1pPr>
            <a:lvl2pPr marL="182880" indent="-182880">
              <a:spcBef>
                <a:spcPts val="1000"/>
              </a:spcBef>
              <a:buFont typeface="Arial" panose="020B0604020202020204" pitchFamily="34" charset="0"/>
              <a:buChar char="▪"/>
              <a:defRPr/>
            </a:lvl2pPr>
            <a:lvl3pPr marL="365760">
              <a:defRPr/>
            </a:lvl3pPr>
            <a:lvl4pPr marL="548640">
              <a:defRPr/>
            </a:lvl4pPr>
            <a:lvl5pPr marL="731520">
              <a:defRPr/>
            </a:lvl5pPr>
            <a:lvl6pPr marL="914400">
              <a:defRPr/>
            </a:lvl6pPr>
            <a:lvl7pPr marL="1097280">
              <a:defRPr/>
            </a:lvl7pPr>
            <a:lvl8pPr marL="1280160">
              <a:defRPr/>
            </a:lvl8pPr>
            <a:lvl9pPr marL="1463040">
              <a:defRPr/>
            </a:lvl9pPr>
          </a:lstStyle>
          <a:p>
            <a:pPr lvl="0"/>
            <a:r>
              <a:rPr lang="en-US"/>
              <a:t>[Long section description]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A978CF-9C5E-3CFC-1FBF-80FF0C14A03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1DA25B2-AAF1-4C1F-AA38-12D5BFA7D4C8}" type="datetime3">
              <a:rPr lang="en-US" smtClean="0"/>
              <a:t>31 July 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96E61-43C3-4A10-6216-8AA17EF97B8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01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- Half Image">
    <p:bg>
      <p:bgPr>
        <a:solidFill>
          <a:srgbClr val="221F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1" y="411481"/>
            <a:ext cx="5365327" cy="1189037"/>
          </a:xfrm>
        </p:spPr>
        <p:txBody>
          <a:bodyPr anchor="t" anchorCtr="0"/>
          <a:lstStyle>
            <a:lvl1pPr>
              <a:lnSpc>
                <a:spcPct val="80000"/>
              </a:lnSpc>
              <a:defRPr sz="4000" spc="-1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[Section title]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D05FCA9-6234-AA37-16E9-CA72B744A8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8640" y="2148840"/>
            <a:ext cx="5365325" cy="4023360"/>
          </a:xfrm>
        </p:spPr>
        <p:txBody>
          <a:bodyPr/>
          <a:lstStyle>
            <a:lvl1pPr marL="0" indent="0">
              <a:spcBef>
                <a:spcPts val="1000"/>
              </a:spcBef>
              <a:buFontTx/>
              <a:buNone/>
              <a:defRPr/>
            </a:lvl1pPr>
            <a:lvl2pPr marL="182880" indent="-182880">
              <a:spcBef>
                <a:spcPts val="1000"/>
              </a:spcBef>
              <a:buFont typeface="Arial" panose="020B0604020202020204" pitchFamily="34" charset="0"/>
              <a:buChar char="▪"/>
              <a:defRPr/>
            </a:lvl2pPr>
            <a:lvl3pPr marL="365760">
              <a:defRPr/>
            </a:lvl3pPr>
            <a:lvl4pPr marL="548640">
              <a:defRPr/>
            </a:lvl4pPr>
            <a:lvl5pPr marL="731520">
              <a:defRPr/>
            </a:lvl5pPr>
            <a:lvl6pPr marL="914400">
              <a:defRPr/>
            </a:lvl6pPr>
            <a:lvl7pPr marL="1097280">
              <a:defRPr/>
            </a:lvl7pPr>
            <a:lvl8pPr marL="1280160">
              <a:defRPr/>
            </a:lvl8pPr>
            <a:lvl9pPr marL="1463040">
              <a:defRPr/>
            </a:lvl9pPr>
          </a:lstStyle>
          <a:p>
            <a:pPr lvl="0"/>
            <a:r>
              <a:rPr lang="en-US"/>
              <a:t>[Optional section description]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98909E-3F3B-28FF-B01F-B77401FC0BC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25C0F39-45D0-48E9-90B3-7FE8FCE561C8}" type="datetime3">
              <a:rPr lang="en-US" smtClean="0"/>
              <a:t>31 July 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4506F2-72D4-8024-72B5-E5E4464D05D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6FB94CE1-6713-07D6-4B5A-4A8C98A3721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78037" y="1100291"/>
            <a:ext cx="5365748" cy="5071908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Rectangle 15">
            <a:extLst>
              <a:ext uri="{FF2B5EF4-FFF2-40B4-BE49-F238E27FC236}">
                <a16:creationId xmlns:a16="http://schemas.microsoft.com/office/drawing/2014/main" id="{F827E20F-449C-FD35-0420-0D0665538DF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6657945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UNCLASSIFIED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78D2D4-DCB9-0AD3-0C18-6C6757224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0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UNCLASSIFIED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19979E-07FE-5409-3988-59A5062245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04616" y="411162"/>
            <a:ext cx="1629707" cy="4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761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354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Half Image -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1" y="411481"/>
            <a:ext cx="5365327" cy="1189037"/>
          </a:xfrm>
        </p:spPr>
        <p:txBody>
          <a:bodyPr anchor="t" anchorCtr="0"/>
          <a:lstStyle>
            <a:lvl1pPr>
              <a:lnSpc>
                <a:spcPct val="80000"/>
              </a:lnSpc>
              <a:defRPr sz="4000" spc="-1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[Section title]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D05FCA9-6234-AA37-16E9-CA72B744A8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8640" y="2148840"/>
            <a:ext cx="5365325" cy="4023360"/>
          </a:xfrm>
        </p:spPr>
        <p:txBody>
          <a:bodyPr/>
          <a:lstStyle>
            <a:lvl1pPr marL="0" indent="0">
              <a:spcBef>
                <a:spcPts val="1000"/>
              </a:spcBef>
              <a:buFontTx/>
              <a:buNone/>
              <a:defRPr/>
            </a:lvl1pPr>
            <a:lvl2pPr marL="182880" indent="-182880">
              <a:spcBef>
                <a:spcPts val="1000"/>
              </a:spcBef>
              <a:buFont typeface="Arial" panose="020B0604020202020204" pitchFamily="34" charset="0"/>
              <a:buChar char="▪"/>
              <a:defRPr/>
            </a:lvl2pPr>
            <a:lvl3pPr marL="365760">
              <a:defRPr/>
            </a:lvl3pPr>
            <a:lvl4pPr marL="548640">
              <a:defRPr/>
            </a:lvl4pPr>
            <a:lvl5pPr marL="731520">
              <a:defRPr/>
            </a:lvl5pPr>
            <a:lvl6pPr marL="914400">
              <a:defRPr/>
            </a:lvl6pPr>
            <a:lvl7pPr marL="1097280">
              <a:defRPr/>
            </a:lvl7pPr>
            <a:lvl8pPr marL="1280160">
              <a:defRPr/>
            </a:lvl8pPr>
            <a:lvl9pPr marL="1463040">
              <a:defRPr/>
            </a:lvl9pPr>
          </a:lstStyle>
          <a:p>
            <a:pPr lvl="0"/>
            <a:r>
              <a:rPr lang="en-US"/>
              <a:t>[Optional section description]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99F1DF14-7FE6-F760-F31F-7EF2AD60D9C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78037" y="1235263"/>
            <a:ext cx="5365748" cy="4936936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23B66-3A13-0C9F-B944-AC25D742AF9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BAF1A3D-92FA-4F24-9781-74AFA516A230}" type="datetime3">
              <a:rPr lang="en-US" smtClean="0"/>
              <a:t>31 July 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1544B9-C835-CF1D-D28F-2122F27895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12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354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9C0D1-24E4-F8B5-5008-90B631F44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C672-856D-4617-A693-8FE15749A9B7}" type="datetime3">
              <a:rPr lang="en-US" smtClean="0"/>
              <a:t>31 July 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D0708B-B177-BDB5-031F-585D18C07E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45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- Black">
    <p:bg>
      <p:bgPr>
        <a:solidFill>
          <a:srgbClr val="221F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32747-3E71-8E75-327E-02C587769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764D-A39E-4C03-B161-E0BC66E8883B}" type="datetime3">
              <a:rPr lang="en-US" smtClean="0"/>
              <a:t>31 July 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282339-D15E-F6F1-894B-9E00561215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5">
            <a:extLst>
              <a:ext uri="{FF2B5EF4-FFF2-40B4-BE49-F238E27FC236}">
                <a16:creationId xmlns:a16="http://schemas.microsoft.com/office/drawing/2014/main" id="{833783EA-3887-4D75-CFC6-A032432DD7A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6657945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UNCLASSIFIED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42907C-64C3-CBB8-169A-BB3EFFC55BC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0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UNCLASSIFIED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DDAD70-BC57-D62C-7489-7C26D62594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04616" y="411162"/>
            <a:ext cx="1629707" cy="4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7522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63EDA0-A0A8-B169-0C67-503B7AD62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33F9-20B7-4995-BE7D-165DBB597850}" type="datetime3">
              <a:rPr lang="en-US" smtClean="0"/>
              <a:t>31 July 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D91F9A-E3C3-E735-5763-0009601454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474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88" userDrawn="1">
          <p15:clr>
            <a:srgbClr val="A4A3A4"/>
          </p15:clr>
        </p15:guide>
        <p15:guide id="2" orient="horz" pos="1008" userDrawn="1">
          <p15:clr>
            <a:srgbClr val="A4A3A4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m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Line">
            <a:extLst>
              <a:ext uri="{FF2B5EF4-FFF2-40B4-BE49-F238E27FC236}">
                <a16:creationId xmlns:a16="http://schemas.microsoft.com/office/drawing/2014/main" id="{8E946175-9C2A-F360-1321-0EFC2D04DB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85209" y="3665860"/>
            <a:ext cx="0" cy="685800"/>
          </a:xfrm>
          <a:prstGeom prst="line">
            <a:avLst/>
          </a:prstGeom>
          <a:ln w="19050" cap="flat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grpSp>
        <p:nvGrpSpPr>
          <p:cNvPr id="36" name="Group">
            <a:extLst>
              <a:ext uri="{FF2B5EF4-FFF2-40B4-BE49-F238E27FC236}">
                <a16:creationId xmlns:a16="http://schemas.microsoft.com/office/drawing/2014/main" id="{D6F495E4-D0FE-9BD2-661C-E5C0BE7A6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8218" y="1974220"/>
            <a:ext cx="8633882" cy="2377440"/>
            <a:chOff x="565848" y="2240280"/>
            <a:chExt cx="8872230" cy="2377440"/>
          </a:xfrm>
        </p:grpSpPr>
        <p:sp>
          <p:nvSpPr>
            <p:cNvPr id="37" name="Rectangle">
              <a:extLst>
                <a:ext uri="{FF2B5EF4-FFF2-40B4-BE49-F238E27FC236}">
                  <a16:creationId xmlns:a16="http://schemas.microsoft.com/office/drawing/2014/main" id="{61F77986-8949-D5B1-427D-9F12415E3D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65848" y="2240280"/>
              <a:ext cx="8872230" cy="2377440"/>
            </a:xfrm>
            <a:prstGeom prst="rect">
              <a:avLst/>
            </a:prstGeom>
            <a:noFill/>
            <a:ln w="19050" cap="flat">
              <a:solidFill>
                <a:srgbClr val="FFCC01"/>
              </a:solidFill>
              <a:miter lim="800000"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US" sz="1600"/>
            </a:p>
          </p:txBody>
        </p:sp>
        <p:cxnSp>
          <p:nvCxnSpPr>
            <p:cNvPr id="38" name="Line">
              <a:extLst>
                <a:ext uri="{FF2B5EF4-FFF2-40B4-BE49-F238E27FC236}">
                  <a16:creationId xmlns:a16="http://schemas.microsoft.com/office/drawing/2014/main" id="{AF9D7527-81DD-7FFC-3065-69AFB01A81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65848" y="3931920"/>
              <a:ext cx="8872230" cy="0"/>
            </a:xfrm>
            <a:prstGeom prst="line">
              <a:avLst/>
            </a:prstGeom>
            <a:ln w="19050" cap="flat">
              <a:solidFill>
                <a:srgbClr val="FFCC0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rgbClr val="000000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8962" y="2202820"/>
            <a:ext cx="8334396" cy="1325880"/>
          </a:xfrm>
        </p:spPr>
        <p:txBody>
          <a:bodyPr anchor="t" anchorCtr="0"/>
          <a:lstStyle>
            <a:lvl1pPr algn="l">
              <a:lnSpc>
                <a:spcPct val="80000"/>
              </a:lnSpc>
              <a:defRPr sz="3600"/>
            </a:lvl1pPr>
          </a:lstStyle>
          <a:p>
            <a:r>
              <a:rPr lang="en-US"/>
              <a:t>Presentation title</a:t>
            </a:r>
            <a:br>
              <a:rPr lang="en-US"/>
            </a:br>
            <a:r>
              <a:rPr lang="en-US"/>
              <a:t>PRESENTATION TITLE</a:t>
            </a:r>
            <a:br>
              <a:rPr lang="en-US"/>
            </a:br>
            <a:r>
              <a:rPr lang="en-US"/>
              <a:t>THREE LINES MAX</a:t>
            </a:r>
          </a:p>
        </p:txBody>
      </p:sp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F9D3AB9C-26E9-8E88-3B55-B4A5EC7C31F2}"/>
              </a:ext>
            </a:extLst>
          </p:cNvPr>
          <p:cNvSpPr>
            <a:spLocks noGrp="1"/>
          </p:cNvSpPr>
          <p:nvPr>
            <p:ph type="dt" sz="half" idx="49"/>
          </p:nvPr>
        </p:nvSpPr>
        <p:spPr/>
        <p:txBody>
          <a:bodyPr/>
          <a:lstStyle/>
          <a:p>
            <a:fld id="{D41656AB-D2E1-472E-8B95-0DF5C6E1D623}" type="datetime3">
              <a:rPr lang="en-US" smtClean="0"/>
              <a:t>31 July 2024</a:t>
            </a:fld>
            <a:endParaRPr lang="en-US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CF1316F0-9F13-53EA-1597-09232B2FF1AB}"/>
              </a:ext>
            </a:extLst>
          </p:cNvPr>
          <p:cNvSpPr>
            <a:spLocks noGrp="1"/>
          </p:cNvSpPr>
          <p:nvPr>
            <p:ph type="sldNum" sz="quarter" idx="50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U.S. Army" descr="U.S. Army">
            <a:extLst>
              <a:ext uri="{FF2B5EF4-FFF2-40B4-BE49-F238E27FC236}">
                <a16:creationId xmlns:a16="http://schemas.microsoft.com/office/drawing/2014/main" id="{499EE878-E6B9-0543-B958-85A17AE36A2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black">
          <a:xfrm>
            <a:off x="244899" y="112631"/>
            <a:ext cx="3246120" cy="1225808"/>
          </a:xfrm>
          <a:prstGeom prst="rect">
            <a:avLst/>
          </a:prstGeom>
        </p:spPr>
      </p:pic>
      <p:sp>
        <p:nvSpPr>
          <p:cNvPr id="8" name="Text Placeholder 30">
            <a:extLst>
              <a:ext uri="{FF2B5EF4-FFF2-40B4-BE49-F238E27FC236}">
                <a16:creationId xmlns:a16="http://schemas.microsoft.com/office/drawing/2014/main" id="{96CD17E6-26AB-FBB2-220C-D5185212C51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47688" y="5133530"/>
            <a:ext cx="1335568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Controlled by: </a:t>
            </a:r>
          </a:p>
        </p:txBody>
      </p:sp>
      <p:sp>
        <p:nvSpPr>
          <p:cNvPr id="9" name="Text Placeholder 30">
            <a:extLst>
              <a:ext uri="{FF2B5EF4-FFF2-40B4-BE49-F238E27FC236}">
                <a16:creationId xmlns:a16="http://schemas.microsoft.com/office/drawing/2014/main" id="{FCD1ED33-CCD9-E1B6-327A-71BC6F62C4D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47688" y="4952738"/>
            <a:ext cx="1335568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Controlled by: </a:t>
            </a:r>
          </a:p>
        </p:txBody>
      </p:sp>
      <p:sp>
        <p:nvSpPr>
          <p:cNvPr id="11" name="Text Placeholder 30">
            <a:extLst>
              <a:ext uri="{FF2B5EF4-FFF2-40B4-BE49-F238E27FC236}">
                <a16:creationId xmlns:a16="http://schemas.microsoft.com/office/drawing/2014/main" id="{A255632D-60F3-C439-D931-6B2874E894D7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47688" y="5314322"/>
            <a:ext cx="1335568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CUI Category: 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0BD3A2B1-9D40-83E3-4243-B4A52B6A636E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47688" y="5495114"/>
            <a:ext cx="1335568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Distribution Statement: </a:t>
            </a:r>
          </a:p>
        </p:txBody>
      </p:sp>
      <p:sp>
        <p:nvSpPr>
          <p:cNvPr id="14" name="Text Placeholder 30">
            <a:extLst>
              <a:ext uri="{FF2B5EF4-FFF2-40B4-BE49-F238E27FC236}">
                <a16:creationId xmlns:a16="http://schemas.microsoft.com/office/drawing/2014/main" id="{7AADD113-BD09-95AA-FFBA-DCC255F69FAA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47688" y="5675906"/>
            <a:ext cx="1335568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POC: </a:t>
            </a:r>
          </a:p>
        </p:txBody>
      </p:sp>
      <p:sp>
        <p:nvSpPr>
          <p:cNvPr id="15" name="Text Placeholder 30">
            <a:extLst>
              <a:ext uri="{FF2B5EF4-FFF2-40B4-BE49-F238E27FC236}">
                <a16:creationId xmlns:a16="http://schemas.microsoft.com/office/drawing/2014/main" id="{A9D52B79-92E5-4D64-1757-D13A0674723F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1981200" y="5133530"/>
            <a:ext cx="3124934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16" name="Text Placeholder 30">
            <a:extLst>
              <a:ext uri="{FF2B5EF4-FFF2-40B4-BE49-F238E27FC236}">
                <a16:creationId xmlns:a16="http://schemas.microsoft.com/office/drawing/2014/main" id="{DF04F3CB-62F5-7A9F-E397-4800E51C0E24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981200" y="4952738"/>
            <a:ext cx="3124934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17" name="Text Placeholder 30">
            <a:extLst>
              <a:ext uri="{FF2B5EF4-FFF2-40B4-BE49-F238E27FC236}">
                <a16:creationId xmlns:a16="http://schemas.microsoft.com/office/drawing/2014/main" id="{DA62CE27-72C2-A083-C796-4F047A2FF421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1981200" y="5314322"/>
            <a:ext cx="3124934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18" name="Text Placeholder 30">
            <a:extLst>
              <a:ext uri="{FF2B5EF4-FFF2-40B4-BE49-F238E27FC236}">
                <a16:creationId xmlns:a16="http://schemas.microsoft.com/office/drawing/2014/main" id="{52DBCCDB-5EAD-73A2-7911-8AF50B29DC4E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1981200" y="5495114"/>
            <a:ext cx="3124934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19" name="Text Placeholder 30">
            <a:extLst>
              <a:ext uri="{FF2B5EF4-FFF2-40B4-BE49-F238E27FC236}">
                <a16:creationId xmlns:a16="http://schemas.microsoft.com/office/drawing/2014/main" id="{90D5656D-B16A-18B1-A790-538AB817A94E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1981200" y="5675906"/>
            <a:ext cx="3124934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33" name="Rectangle 15">
            <a:extLst>
              <a:ext uri="{FF2B5EF4-FFF2-40B4-BE49-F238E27FC236}">
                <a16:creationId xmlns:a16="http://schemas.microsoft.com/office/drawing/2014/main" id="{D4BDA86B-F1DD-21F5-60E2-12D097B121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6657945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UNCLASSIFIED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3B5652A-71B3-3D94-B087-E645BF5AF7C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0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UNCLASSIFIED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55464B4-9C09-9A18-CCDD-C2231AA6901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65" y="3784732"/>
            <a:ext cx="5427012" cy="457200"/>
          </a:xfrm>
        </p:spPr>
        <p:txBody>
          <a:bodyPr anchor="ctr" anchorCtr="0"/>
          <a:lstStyle>
            <a:lvl1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2pPr>
            <a:lvl3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3pPr>
            <a:lvl4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4pPr>
            <a:lvl5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9pPr>
          </a:lstStyle>
          <a:p>
            <a:r>
              <a:rPr lang="en-US"/>
              <a:t>[Presentation subtitle/description]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DDAE5BB4-D086-6FAE-2545-B64B536731F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87975" y="3784732"/>
            <a:ext cx="2685384" cy="457200"/>
          </a:xfrm>
        </p:spPr>
        <p:txBody>
          <a:bodyPr anchor="ctr" anchorCtr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5pPr>
            <a:lvl6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6pPr>
            <a:lvl7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7pPr>
            <a:lvl8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8pPr>
            <a:lvl9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[00 Month 0000]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E28B1B-4C61-E6D3-A4A9-AA0B5167111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10004616" y="411162"/>
            <a:ext cx="1629707" cy="4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99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Black">
    <p:bg>
      <p:bgPr>
        <a:solidFill>
          <a:srgbClr val="221F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7CC9F-EDC9-A6F7-DA66-4A306089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C263-3501-4369-A962-62B6BF915CDE}" type="datetime3">
              <a:rPr lang="en-US" smtClean="0"/>
              <a:t>31 July 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9D9C3A-06B5-D7B7-AE0A-005090EAD7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B76758EE-15B3-7721-5E75-E147C887068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6657945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UNCLASSIFIED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C5DC3A-1F9F-1C52-8FA1-007E776E4AA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0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UNCLASSIFIED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FFEAB7-9506-3BF3-9636-8A1EFFDD78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04616" y="411162"/>
            <a:ext cx="1629707" cy="4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2603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888" userDrawn="1">
          <p15:clr>
            <a:srgbClr val="A4A3A4"/>
          </p15:clr>
        </p15:guide>
        <p15:guide id="2" orient="horz" pos="1008" userDrawn="1">
          <p15:clr>
            <a:srgbClr val="A4A3A4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Pr>
        <a:solidFill>
          <a:srgbClr val="221F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">
            <a:extLst>
              <a:ext uri="{FF2B5EF4-FFF2-40B4-BE49-F238E27FC236}">
                <a16:creationId xmlns:a16="http://schemas.microsoft.com/office/drawing/2014/main" id="{9FBB499C-D22E-E02E-342C-293D573F4036}"/>
              </a:ext>
            </a:extLst>
          </p:cNvPr>
          <p:cNvSpPr txBox="1"/>
          <p:nvPr userDrawn="1"/>
        </p:nvSpPr>
        <p:spPr>
          <a:xfrm>
            <a:off x="548216" y="2148840"/>
            <a:ext cx="11094720" cy="1371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4800" cap="all" baseline="0">
                <a:solidFill>
                  <a:srgbClr val="FFCC01"/>
                </a:solidFill>
              </a:rPr>
              <a:t>THANK YOU.</a:t>
            </a: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900DDD06-33DA-C48B-4271-22D241C5EC7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8218" y="4819414"/>
            <a:ext cx="5365749" cy="1371599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FontTx/>
              <a:buNone/>
              <a:defRPr sz="1200"/>
            </a:lvl1pPr>
            <a:lvl2pPr marL="0" indent="0">
              <a:spcBef>
                <a:spcPts val="0"/>
              </a:spcBef>
              <a:buFontTx/>
              <a:buNone/>
              <a:defRPr sz="1200"/>
            </a:lvl2pPr>
            <a:lvl3pPr marL="0" indent="0">
              <a:spcBef>
                <a:spcPts val="0"/>
              </a:spcBef>
              <a:buFontTx/>
              <a:buNone/>
              <a:defRPr sz="1200"/>
            </a:lvl3pPr>
            <a:lvl4pPr marL="0" indent="0">
              <a:spcBef>
                <a:spcPts val="0"/>
              </a:spcBef>
              <a:buFontTx/>
              <a:buNone/>
              <a:defRPr sz="1200"/>
            </a:lvl4pPr>
            <a:lvl5pPr marL="0" indent="0">
              <a:spcBef>
                <a:spcPts val="0"/>
              </a:spcBef>
              <a:buFontTx/>
              <a:buNone/>
              <a:defRPr sz="1200"/>
            </a:lvl5pPr>
            <a:lvl6pPr marL="0" indent="0">
              <a:spcBef>
                <a:spcPts val="0"/>
              </a:spcBef>
              <a:buFontTx/>
              <a:buNone/>
              <a:defRPr sz="1200"/>
            </a:lvl6pPr>
            <a:lvl7pPr marL="0" indent="0">
              <a:spcBef>
                <a:spcPts val="0"/>
              </a:spcBef>
              <a:buFontTx/>
              <a:buNone/>
              <a:defRPr sz="1200"/>
            </a:lvl7pPr>
            <a:lvl8pPr marL="0" indent="0">
              <a:spcBef>
                <a:spcPts val="0"/>
              </a:spcBef>
              <a:buFontTx/>
              <a:buNone/>
              <a:defRPr sz="1200"/>
            </a:lvl8pPr>
            <a:lvl9pPr marL="0" indent="0">
              <a:spcBef>
                <a:spcPts val="0"/>
              </a:spcBef>
              <a:buFontTx/>
              <a:buNone/>
              <a:defRPr sz="1200"/>
            </a:lvl9pPr>
          </a:lstStyle>
          <a:p>
            <a:pPr lvl="0"/>
            <a:r>
              <a:rPr lang="en-US"/>
              <a:t>[Optional contact information]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632A57-06FC-652E-6EE4-1F70D322E5B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06F3EBE-B2E8-4992-9F00-9E4B44F057C0}" type="datetime3">
              <a:rPr lang="en-US" smtClean="0"/>
              <a:t>31 July 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1E829-FABB-578E-0154-2C87BBF4E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2A7CD6-ACDB-F092-E40B-C67F29B078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04616" y="411162"/>
            <a:ext cx="1629707" cy="4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3577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">
    <p:bg>
      <p:bgPr>
        <a:solidFill>
          <a:srgbClr val="221F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U.S. Army" descr="U.S. Army">
            <a:extLst>
              <a:ext uri="{FF2B5EF4-FFF2-40B4-BE49-F238E27FC236}">
                <a16:creationId xmlns:a16="http://schemas.microsoft.com/office/drawing/2014/main" id="{0B06A788-76BC-690C-D43E-FC2BDE0FB2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2827020" y="2194560"/>
            <a:ext cx="6537960" cy="246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8008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221F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">
            <a:extLst>
              <a:ext uri="{FF2B5EF4-FFF2-40B4-BE49-F238E27FC236}">
                <a16:creationId xmlns:a16="http://schemas.microsoft.com/office/drawing/2014/main" id="{6F4FA687-F60B-BC3A-D7A8-6F4523AF63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8218" y="1974220"/>
            <a:ext cx="8644270" cy="2377440"/>
            <a:chOff x="565848" y="2240280"/>
            <a:chExt cx="8872230" cy="2377440"/>
          </a:xfrm>
        </p:grpSpPr>
        <p:sp>
          <p:nvSpPr>
            <p:cNvPr id="10" name="Rectangle">
              <a:extLst>
                <a:ext uri="{FF2B5EF4-FFF2-40B4-BE49-F238E27FC236}">
                  <a16:creationId xmlns:a16="http://schemas.microsoft.com/office/drawing/2014/main" id="{BF21F3A3-93C1-5149-0930-09CBE88BD3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65848" y="2240280"/>
              <a:ext cx="8872230" cy="2377440"/>
            </a:xfrm>
            <a:prstGeom prst="rect">
              <a:avLst/>
            </a:prstGeom>
            <a:noFill/>
            <a:ln w="19050" cap="flat">
              <a:solidFill>
                <a:srgbClr val="FFCC01"/>
              </a:solidFill>
              <a:miter lim="800000"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US" sz="1600"/>
            </a:p>
          </p:txBody>
        </p:sp>
        <p:cxnSp>
          <p:nvCxnSpPr>
            <p:cNvPr id="12" name="Line">
              <a:extLst>
                <a:ext uri="{FF2B5EF4-FFF2-40B4-BE49-F238E27FC236}">
                  <a16:creationId xmlns:a16="http://schemas.microsoft.com/office/drawing/2014/main" id="{7EE4A926-6B61-0880-E206-8C2FB773EA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65848" y="3931920"/>
              <a:ext cx="8872230" cy="0"/>
            </a:xfrm>
            <a:prstGeom prst="line">
              <a:avLst/>
            </a:prstGeom>
            <a:ln w="19050" cap="flat">
              <a:solidFill>
                <a:srgbClr val="FFCC0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rgbClr val="000000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8966" y="2202820"/>
            <a:ext cx="8334391" cy="1325880"/>
          </a:xfrm>
        </p:spPr>
        <p:txBody>
          <a:bodyPr anchor="t" anchorCtr="0"/>
          <a:lstStyle>
            <a:lvl1pPr algn="l">
              <a:lnSpc>
                <a:spcPct val="80000"/>
              </a:lnSpc>
              <a:defRPr sz="3600"/>
            </a:lvl1pPr>
          </a:lstStyle>
          <a:p>
            <a:r>
              <a:rPr kumimoji="0" lang="en-US" sz="3600" b="0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PRESENTATION TITLE</a:t>
            </a:r>
            <a:br>
              <a:rPr kumimoji="0" lang="en-US" sz="3600" b="0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en-US" sz="3600" b="0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PRESENTATION TITLE</a:t>
            </a:r>
            <a:br>
              <a:rPr kumimoji="0" lang="en-US" sz="3600" b="0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en-US" sz="3600" b="0" i="0" u="none" strike="noStrike" kern="1200" cap="all" spc="0" normalizeH="0" baseline="0" noProof="0">
                <a:ln>
                  <a:noFill/>
                </a:ln>
                <a:solidFill>
                  <a:srgbClr val="FFCC0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THREE LINES MAX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8965" y="3784732"/>
            <a:ext cx="5427012" cy="457200"/>
          </a:xfrm>
        </p:spPr>
        <p:txBody>
          <a:bodyPr anchor="ctr" anchorCtr="0"/>
          <a:lstStyle>
            <a:lvl1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2pPr>
            <a:lvl3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3pPr>
            <a:lvl4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4pPr>
            <a:lvl5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9pPr>
          </a:lstStyle>
          <a:p>
            <a:r>
              <a:rPr lang="en-US"/>
              <a:t>[Presentation subtitle/description]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97FD1123-ADF1-24AE-2B33-8CDACB9D1DC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87975" y="3784732"/>
            <a:ext cx="2685384" cy="457200"/>
          </a:xfrm>
        </p:spPr>
        <p:txBody>
          <a:bodyPr anchor="ctr" anchorCtr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5pPr>
            <a:lvl6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6pPr>
            <a:lvl7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7pPr>
            <a:lvl8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8pPr>
            <a:lvl9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[00 Month 0000]</a:t>
            </a:r>
          </a:p>
        </p:txBody>
      </p:sp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39F9F092-1A2E-3BC5-0D99-EE4B132543F8}"/>
              </a:ext>
            </a:extLst>
          </p:cNvPr>
          <p:cNvSpPr>
            <a:spLocks noGrp="1"/>
          </p:cNvSpPr>
          <p:nvPr>
            <p:ph type="dt" sz="half" idx="49"/>
          </p:nvPr>
        </p:nvSpPr>
        <p:spPr/>
        <p:txBody>
          <a:bodyPr/>
          <a:lstStyle/>
          <a:p>
            <a:fld id="{7A3E0868-4E26-4CDC-8A56-D70E2D8B12FE}" type="datetime3">
              <a:rPr lang="en-US" smtClean="0"/>
              <a:t>31 July 2024</a:t>
            </a:fld>
            <a:endParaRPr lang="en-US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4D3DAC6A-DFDF-B313-4DB4-FA56B489F422}"/>
              </a:ext>
            </a:extLst>
          </p:cNvPr>
          <p:cNvSpPr>
            <a:spLocks noGrp="1"/>
          </p:cNvSpPr>
          <p:nvPr>
            <p:ph type="sldNum" sz="quarter" idx="50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30">
            <a:extLst>
              <a:ext uri="{FF2B5EF4-FFF2-40B4-BE49-F238E27FC236}">
                <a16:creationId xmlns:a16="http://schemas.microsoft.com/office/drawing/2014/main" id="{FC933DC4-3663-15AC-8A64-D7573EE2EC9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47688" y="5133530"/>
            <a:ext cx="1335568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Controlled by: </a:t>
            </a:r>
          </a:p>
        </p:txBody>
      </p:sp>
      <p:sp>
        <p:nvSpPr>
          <p:cNvPr id="22" name="Text Placeholder 30">
            <a:extLst>
              <a:ext uri="{FF2B5EF4-FFF2-40B4-BE49-F238E27FC236}">
                <a16:creationId xmlns:a16="http://schemas.microsoft.com/office/drawing/2014/main" id="{1FE393D1-D968-8D71-45F7-5B4A7CEF5CF9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47688" y="4952738"/>
            <a:ext cx="1335568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Controlled by: </a:t>
            </a:r>
          </a:p>
        </p:txBody>
      </p:sp>
      <p:sp>
        <p:nvSpPr>
          <p:cNvPr id="23" name="Text Placeholder 30">
            <a:extLst>
              <a:ext uri="{FF2B5EF4-FFF2-40B4-BE49-F238E27FC236}">
                <a16:creationId xmlns:a16="http://schemas.microsoft.com/office/drawing/2014/main" id="{DF69BC8A-AD59-63A3-64A2-27F7496859F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47688" y="5314322"/>
            <a:ext cx="1335568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CUI Category: </a:t>
            </a:r>
          </a:p>
        </p:txBody>
      </p:sp>
      <p:sp>
        <p:nvSpPr>
          <p:cNvPr id="24" name="Text Placeholder 30">
            <a:extLst>
              <a:ext uri="{FF2B5EF4-FFF2-40B4-BE49-F238E27FC236}">
                <a16:creationId xmlns:a16="http://schemas.microsoft.com/office/drawing/2014/main" id="{EDE4793B-EE3D-A719-6990-5D9F67CBAF13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47688" y="5495114"/>
            <a:ext cx="1335568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Distribution Statement: </a:t>
            </a:r>
          </a:p>
        </p:txBody>
      </p:sp>
      <p:sp>
        <p:nvSpPr>
          <p:cNvPr id="25" name="Text Placeholder 30">
            <a:extLst>
              <a:ext uri="{FF2B5EF4-FFF2-40B4-BE49-F238E27FC236}">
                <a16:creationId xmlns:a16="http://schemas.microsoft.com/office/drawing/2014/main" id="{A24EE18E-6DA7-CB84-1F21-8DF1C748238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47688" y="5675906"/>
            <a:ext cx="1335568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POC: </a:t>
            </a:r>
          </a:p>
        </p:txBody>
      </p:sp>
      <p:sp>
        <p:nvSpPr>
          <p:cNvPr id="26" name="Text Placeholder 30">
            <a:extLst>
              <a:ext uri="{FF2B5EF4-FFF2-40B4-BE49-F238E27FC236}">
                <a16:creationId xmlns:a16="http://schemas.microsoft.com/office/drawing/2014/main" id="{AAEE65B4-7FC0-51E0-61A9-DA039122F268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1981200" y="5133530"/>
            <a:ext cx="3124934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27" name="Text Placeholder 30">
            <a:extLst>
              <a:ext uri="{FF2B5EF4-FFF2-40B4-BE49-F238E27FC236}">
                <a16:creationId xmlns:a16="http://schemas.microsoft.com/office/drawing/2014/main" id="{6483CD3B-2F61-38F8-2851-B10539781BDC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981200" y="4952738"/>
            <a:ext cx="3124934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28" name="Text Placeholder 30">
            <a:extLst>
              <a:ext uri="{FF2B5EF4-FFF2-40B4-BE49-F238E27FC236}">
                <a16:creationId xmlns:a16="http://schemas.microsoft.com/office/drawing/2014/main" id="{F72C11EB-F1A8-B896-9775-C7ADA2F83259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1981200" y="5314322"/>
            <a:ext cx="3124934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29" name="Text Placeholder 30">
            <a:extLst>
              <a:ext uri="{FF2B5EF4-FFF2-40B4-BE49-F238E27FC236}">
                <a16:creationId xmlns:a16="http://schemas.microsoft.com/office/drawing/2014/main" id="{4BF91907-2C5A-9E08-110C-64B850CA6482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1981200" y="5495114"/>
            <a:ext cx="3124934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30" name="Text Placeholder 30">
            <a:extLst>
              <a:ext uri="{FF2B5EF4-FFF2-40B4-BE49-F238E27FC236}">
                <a16:creationId xmlns:a16="http://schemas.microsoft.com/office/drawing/2014/main" id="{0F5C0BB3-E700-E0BE-1E5D-F32BFF0DB730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1981200" y="5675906"/>
            <a:ext cx="3124934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pic>
        <p:nvPicPr>
          <p:cNvPr id="5" name="U.S. Army" descr="U.S. Army">
            <a:extLst>
              <a:ext uri="{FF2B5EF4-FFF2-40B4-BE49-F238E27FC236}">
                <a16:creationId xmlns:a16="http://schemas.microsoft.com/office/drawing/2014/main" id="{8765D769-2E19-A1D0-70F0-660B5118F3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7544" t="-9187" r="-268043" b="-450285"/>
          <a:stretch/>
        </p:blipFill>
        <p:spPr bwMode="black"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367708F-A6ED-2C67-AAB2-F57AAA10F9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-613889" t="-86011" r="-34222" b="-1248707"/>
          <a:stretch/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9" name="Rectangle 15">
            <a:extLst>
              <a:ext uri="{FF2B5EF4-FFF2-40B4-BE49-F238E27FC236}">
                <a16:creationId xmlns:a16="http://schemas.microsoft.com/office/drawing/2014/main" id="{7A717986-EC00-F188-3318-9468ADB9442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6657945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CUI Submitted for Public Release Approval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37F0D3-04DA-F997-AD60-C1F8078CA2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0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CUI Submitted for Public Release Approval</a:t>
            </a:r>
          </a:p>
        </p:txBody>
      </p:sp>
      <p:cxnSp>
        <p:nvCxnSpPr>
          <p:cNvPr id="17" name="Line">
            <a:extLst>
              <a:ext uri="{FF2B5EF4-FFF2-40B4-BE49-F238E27FC236}">
                <a16:creationId xmlns:a16="http://schemas.microsoft.com/office/drawing/2014/main" id="{F26F8DC8-E695-4FFA-F3A4-AFC3E08D58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76975" y="3665860"/>
            <a:ext cx="0" cy="685800"/>
          </a:xfrm>
          <a:prstGeom prst="line">
            <a:avLst/>
          </a:prstGeom>
          <a:ln w="19050" cap="flat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9555573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">
            <a:extLst>
              <a:ext uri="{FF2B5EF4-FFF2-40B4-BE49-F238E27FC236}">
                <a16:creationId xmlns:a16="http://schemas.microsoft.com/office/drawing/2014/main" id="{6F4FA687-F60B-BC3A-D7A8-6F4523AF63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8219" y="1974220"/>
            <a:ext cx="8633882" cy="2377440"/>
            <a:chOff x="411163" y="2240280"/>
            <a:chExt cx="6446837" cy="2377440"/>
          </a:xfrm>
        </p:grpSpPr>
        <p:sp>
          <p:nvSpPr>
            <p:cNvPr id="10" name="Rectangle">
              <a:extLst>
                <a:ext uri="{FF2B5EF4-FFF2-40B4-BE49-F238E27FC236}">
                  <a16:creationId xmlns:a16="http://schemas.microsoft.com/office/drawing/2014/main" id="{BF21F3A3-93C1-5149-0930-09CBE88BD3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11163" y="2240280"/>
              <a:ext cx="6446837" cy="2377440"/>
            </a:xfrm>
            <a:prstGeom prst="rect">
              <a:avLst/>
            </a:prstGeom>
            <a:noFill/>
            <a:ln w="19050" cap="flat">
              <a:solidFill>
                <a:srgbClr val="221F20"/>
              </a:solidFill>
              <a:miter lim="800000"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US" sz="1600"/>
            </a:p>
          </p:txBody>
        </p:sp>
        <p:cxnSp>
          <p:nvCxnSpPr>
            <p:cNvPr id="12" name="Line">
              <a:extLst>
                <a:ext uri="{FF2B5EF4-FFF2-40B4-BE49-F238E27FC236}">
                  <a16:creationId xmlns:a16="http://schemas.microsoft.com/office/drawing/2014/main" id="{7EE4A926-6B61-0880-E206-8C2FB773EA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11163" y="3931920"/>
              <a:ext cx="6446837" cy="0"/>
            </a:xfrm>
            <a:prstGeom prst="line">
              <a:avLst/>
            </a:prstGeom>
            <a:ln w="19050" cap="flat">
              <a:solidFill>
                <a:srgbClr val="221F20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rgbClr val="000000"/>
            </a:effectRef>
            <a:fontRef idx="minor">
              <a:schemeClr val="lt1"/>
            </a:fontRef>
          </p:style>
        </p:cxnSp>
        <p:cxnSp>
          <p:nvCxnSpPr>
            <p:cNvPr id="15" name="Line">
              <a:extLst>
                <a:ext uri="{FF2B5EF4-FFF2-40B4-BE49-F238E27FC236}">
                  <a16:creationId xmlns:a16="http://schemas.microsoft.com/office/drawing/2014/main" id="{7F1F819D-50CB-87A3-F07D-A4A501244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688770" y="3931920"/>
              <a:ext cx="0" cy="685800"/>
            </a:xfrm>
            <a:prstGeom prst="line">
              <a:avLst/>
            </a:prstGeom>
            <a:ln w="19050" cap="flat">
              <a:solidFill>
                <a:srgbClr val="221F20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rgbClr val="000000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8962" y="2202820"/>
            <a:ext cx="8334397" cy="1325880"/>
          </a:xfrm>
        </p:spPr>
        <p:txBody>
          <a:bodyPr anchor="t" anchorCtr="0"/>
          <a:lstStyle>
            <a:lvl1pPr algn="l">
              <a:lnSpc>
                <a:spcPct val="80000"/>
              </a:lnSpc>
              <a:defRPr sz="3600"/>
            </a:lvl1pPr>
          </a:lstStyle>
          <a:p>
            <a:r>
              <a:rPr lang="en-US"/>
              <a:t>Presentation title</a:t>
            </a:r>
            <a:br>
              <a:rPr lang="en-US"/>
            </a:br>
            <a:r>
              <a:rPr lang="en-US"/>
              <a:t>PRESENTATION TITLE</a:t>
            </a:r>
            <a:br>
              <a:rPr lang="en-US"/>
            </a:br>
            <a:r>
              <a:rPr lang="en-US"/>
              <a:t>THREE LINES MAX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B5714-1C67-5305-161F-BB8ABA64529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DDC931E-8CBE-4A3F-A034-9B6122C6DCDB}" type="datetime3">
              <a:rPr lang="en-US" smtClean="0"/>
              <a:t>31 July 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66A96F-567A-34EC-DC2C-66C406228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U.S. Army" descr="U.S. Army">
            <a:extLst>
              <a:ext uri="{FF2B5EF4-FFF2-40B4-BE49-F238E27FC236}">
                <a16:creationId xmlns:a16="http://schemas.microsoft.com/office/drawing/2014/main" id="{C4525471-71C4-E84C-06B5-CF4BA109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244899" y="112631"/>
            <a:ext cx="3246120" cy="1225808"/>
          </a:xfrm>
          <a:prstGeom prst="rect">
            <a:avLst/>
          </a:prstGeom>
          <a:noFill/>
        </p:spPr>
      </p:pic>
      <p:sp>
        <p:nvSpPr>
          <p:cNvPr id="9" name="Text Placeholder 30">
            <a:extLst>
              <a:ext uri="{FF2B5EF4-FFF2-40B4-BE49-F238E27FC236}">
                <a16:creationId xmlns:a16="http://schemas.microsoft.com/office/drawing/2014/main" id="{00EB67EC-5954-991C-39BB-6509621390E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47688" y="5133530"/>
            <a:ext cx="1335568" cy="1384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Controlled by: </a:t>
            </a:r>
          </a:p>
        </p:txBody>
      </p:sp>
      <p:sp>
        <p:nvSpPr>
          <p:cNvPr id="13" name="Text Placeholder 30">
            <a:extLst>
              <a:ext uri="{FF2B5EF4-FFF2-40B4-BE49-F238E27FC236}">
                <a16:creationId xmlns:a16="http://schemas.microsoft.com/office/drawing/2014/main" id="{E6059881-3615-6A80-014A-12F5EBBBE25A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47688" y="4952738"/>
            <a:ext cx="1335568" cy="1384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Controlled by: </a:t>
            </a:r>
          </a:p>
        </p:txBody>
      </p:sp>
      <p:sp>
        <p:nvSpPr>
          <p:cNvPr id="14" name="Text Placeholder 30">
            <a:extLst>
              <a:ext uri="{FF2B5EF4-FFF2-40B4-BE49-F238E27FC236}">
                <a16:creationId xmlns:a16="http://schemas.microsoft.com/office/drawing/2014/main" id="{E2D99AAA-01B9-ED71-F90F-711F200233E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47688" y="5314322"/>
            <a:ext cx="1335568" cy="1384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CUI Category: </a:t>
            </a:r>
          </a:p>
        </p:txBody>
      </p:sp>
      <p:sp>
        <p:nvSpPr>
          <p:cNvPr id="16" name="Text Placeholder 30">
            <a:extLst>
              <a:ext uri="{FF2B5EF4-FFF2-40B4-BE49-F238E27FC236}">
                <a16:creationId xmlns:a16="http://schemas.microsoft.com/office/drawing/2014/main" id="{AA78AC6A-4B5E-2F9D-94D1-897336CBC5FD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47688" y="5495114"/>
            <a:ext cx="1335568" cy="1384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Distribution Statement: </a:t>
            </a:r>
          </a:p>
        </p:txBody>
      </p:sp>
      <p:sp>
        <p:nvSpPr>
          <p:cNvPr id="17" name="Text Placeholder 30">
            <a:extLst>
              <a:ext uri="{FF2B5EF4-FFF2-40B4-BE49-F238E27FC236}">
                <a16:creationId xmlns:a16="http://schemas.microsoft.com/office/drawing/2014/main" id="{E909E494-A135-FCDC-B270-D6B7047A3B1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47688" y="5675906"/>
            <a:ext cx="1335568" cy="1384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POC: </a:t>
            </a:r>
          </a:p>
        </p:txBody>
      </p:sp>
      <p:sp>
        <p:nvSpPr>
          <p:cNvPr id="18" name="Text Placeholder 30">
            <a:extLst>
              <a:ext uri="{FF2B5EF4-FFF2-40B4-BE49-F238E27FC236}">
                <a16:creationId xmlns:a16="http://schemas.microsoft.com/office/drawing/2014/main" id="{99D08674-52BB-F86B-32DC-93D0F45597F7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1981200" y="5133530"/>
            <a:ext cx="3124934" cy="1384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19" name="Text Placeholder 30">
            <a:extLst>
              <a:ext uri="{FF2B5EF4-FFF2-40B4-BE49-F238E27FC236}">
                <a16:creationId xmlns:a16="http://schemas.microsoft.com/office/drawing/2014/main" id="{75B8A948-14E8-9F98-4694-85A4D577B42A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981200" y="4952738"/>
            <a:ext cx="3124934" cy="1384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20" name="Text Placeholder 30">
            <a:extLst>
              <a:ext uri="{FF2B5EF4-FFF2-40B4-BE49-F238E27FC236}">
                <a16:creationId xmlns:a16="http://schemas.microsoft.com/office/drawing/2014/main" id="{8594BC0E-E83A-A7AB-AD3C-A280B5A706D3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1981200" y="5314322"/>
            <a:ext cx="3124934" cy="1384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21" name="Text Placeholder 30">
            <a:extLst>
              <a:ext uri="{FF2B5EF4-FFF2-40B4-BE49-F238E27FC236}">
                <a16:creationId xmlns:a16="http://schemas.microsoft.com/office/drawing/2014/main" id="{45C25EBB-0808-3B97-D5EC-84FE1867AB1B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1981200" y="5495114"/>
            <a:ext cx="3124934" cy="1384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1EEF3E66-AAEE-1C6B-9049-032018F0EF1A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1981200" y="5675906"/>
            <a:ext cx="3124934" cy="1384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BE25168-DE06-1092-FB28-2096AE5B04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65" y="3784732"/>
            <a:ext cx="5427012" cy="457200"/>
          </a:xfrm>
        </p:spPr>
        <p:txBody>
          <a:bodyPr anchor="ctr" anchorCtr="0"/>
          <a:lstStyle>
            <a:lvl1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2pPr>
            <a:lvl3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3pPr>
            <a:lvl4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4pPr>
            <a:lvl5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9pPr>
          </a:lstStyle>
          <a:p>
            <a:r>
              <a:rPr lang="en-US"/>
              <a:t>[Presentation subtitle/description]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E0BF0518-7123-95AE-08E2-CCA1737CDC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87975" y="3784732"/>
            <a:ext cx="2685384" cy="457200"/>
          </a:xfrm>
        </p:spPr>
        <p:txBody>
          <a:bodyPr anchor="ctr" anchorCtr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5pPr>
            <a:lvl6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6pPr>
            <a:lvl7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7pPr>
            <a:lvl8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8pPr>
            <a:lvl9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[00 Month 0000]</a:t>
            </a:r>
          </a:p>
        </p:txBody>
      </p:sp>
    </p:spTree>
    <p:extLst>
      <p:ext uri="{BB962C8B-B14F-4D97-AF65-F5344CB8AC3E}">
        <p14:creationId xmlns:p14="http://schemas.microsoft.com/office/powerpoint/2010/main" val="2746650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m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Line">
            <a:extLst>
              <a:ext uri="{FF2B5EF4-FFF2-40B4-BE49-F238E27FC236}">
                <a16:creationId xmlns:a16="http://schemas.microsoft.com/office/drawing/2014/main" id="{8E946175-9C2A-F360-1321-0EFC2D04DB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85209" y="3665860"/>
            <a:ext cx="0" cy="685800"/>
          </a:xfrm>
          <a:prstGeom prst="line">
            <a:avLst/>
          </a:prstGeom>
          <a:ln w="19050" cap="flat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grpSp>
        <p:nvGrpSpPr>
          <p:cNvPr id="36" name="Group">
            <a:extLst>
              <a:ext uri="{FF2B5EF4-FFF2-40B4-BE49-F238E27FC236}">
                <a16:creationId xmlns:a16="http://schemas.microsoft.com/office/drawing/2014/main" id="{D6F495E4-D0FE-9BD2-661C-E5C0BE7A6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8218" y="1974220"/>
            <a:ext cx="8633882" cy="2377440"/>
            <a:chOff x="565848" y="2240280"/>
            <a:chExt cx="8872230" cy="2377440"/>
          </a:xfrm>
        </p:grpSpPr>
        <p:sp>
          <p:nvSpPr>
            <p:cNvPr id="37" name="Rectangle">
              <a:extLst>
                <a:ext uri="{FF2B5EF4-FFF2-40B4-BE49-F238E27FC236}">
                  <a16:creationId xmlns:a16="http://schemas.microsoft.com/office/drawing/2014/main" id="{61F77986-8949-D5B1-427D-9F12415E3D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65848" y="2240280"/>
              <a:ext cx="8872230" cy="2377440"/>
            </a:xfrm>
            <a:prstGeom prst="rect">
              <a:avLst/>
            </a:prstGeom>
            <a:noFill/>
            <a:ln w="19050" cap="flat">
              <a:solidFill>
                <a:srgbClr val="FFCC01"/>
              </a:solidFill>
              <a:miter lim="800000"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US" sz="1600"/>
            </a:p>
          </p:txBody>
        </p:sp>
        <p:cxnSp>
          <p:nvCxnSpPr>
            <p:cNvPr id="38" name="Line">
              <a:extLst>
                <a:ext uri="{FF2B5EF4-FFF2-40B4-BE49-F238E27FC236}">
                  <a16:creationId xmlns:a16="http://schemas.microsoft.com/office/drawing/2014/main" id="{AF9D7527-81DD-7FFC-3065-69AFB01A81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65848" y="3931920"/>
              <a:ext cx="8872230" cy="0"/>
            </a:xfrm>
            <a:prstGeom prst="line">
              <a:avLst/>
            </a:prstGeom>
            <a:ln w="19050" cap="flat">
              <a:solidFill>
                <a:srgbClr val="FFCC0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rgbClr val="000000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8962" y="2202820"/>
            <a:ext cx="8334396" cy="1325880"/>
          </a:xfrm>
        </p:spPr>
        <p:txBody>
          <a:bodyPr anchor="t" anchorCtr="0"/>
          <a:lstStyle>
            <a:lvl1pPr algn="l">
              <a:lnSpc>
                <a:spcPct val="80000"/>
              </a:lnSpc>
              <a:defRPr sz="3600"/>
            </a:lvl1pPr>
          </a:lstStyle>
          <a:p>
            <a:r>
              <a:rPr lang="en-US"/>
              <a:t>Presentation title</a:t>
            </a:r>
            <a:br>
              <a:rPr lang="en-US"/>
            </a:br>
            <a:r>
              <a:rPr lang="en-US"/>
              <a:t>PRESENTATION TITLE</a:t>
            </a:r>
            <a:br>
              <a:rPr lang="en-US"/>
            </a:br>
            <a:r>
              <a:rPr lang="en-US"/>
              <a:t>THREE LINES MAX</a:t>
            </a:r>
          </a:p>
        </p:txBody>
      </p:sp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F9D3AB9C-26E9-8E88-3B55-B4A5EC7C31F2}"/>
              </a:ext>
            </a:extLst>
          </p:cNvPr>
          <p:cNvSpPr>
            <a:spLocks noGrp="1"/>
          </p:cNvSpPr>
          <p:nvPr>
            <p:ph type="dt" sz="half" idx="49"/>
          </p:nvPr>
        </p:nvSpPr>
        <p:spPr/>
        <p:txBody>
          <a:bodyPr/>
          <a:lstStyle/>
          <a:p>
            <a:fld id="{D41656AB-D2E1-472E-8B95-0DF5C6E1D623}" type="datetime3">
              <a:rPr lang="en-US" smtClean="0"/>
              <a:t>31 July 2024</a:t>
            </a:fld>
            <a:endParaRPr lang="en-US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CF1316F0-9F13-53EA-1597-09232B2FF1AB}"/>
              </a:ext>
            </a:extLst>
          </p:cNvPr>
          <p:cNvSpPr>
            <a:spLocks noGrp="1"/>
          </p:cNvSpPr>
          <p:nvPr>
            <p:ph type="sldNum" sz="quarter" idx="50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U.S. Army" descr="U.S. Army">
            <a:extLst>
              <a:ext uri="{FF2B5EF4-FFF2-40B4-BE49-F238E27FC236}">
                <a16:creationId xmlns:a16="http://schemas.microsoft.com/office/drawing/2014/main" id="{499EE878-E6B9-0543-B958-85A17AE36A2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black">
          <a:xfrm>
            <a:off x="244899" y="112631"/>
            <a:ext cx="3246120" cy="1225808"/>
          </a:xfrm>
          <a:prstGeom prst="rect">
            <a:avLst/>
          </a:prstGeom>
        </p:spPr>
      </p:pic>
      <p:sp>
        <p:nvSpPr>
          <p:cNvPr id="8" name="Text Placeholder 30">
            <a:extLst>
              <a:ext uri="{FF2B5EF4-FFF2-40B4-BE49-F238E27FC236}">
                <a16:creationId xmlns:a16="http://schemas.microsoft.com/office/drawing/2014/main" id="{96CD17E6-26AB-FBB2-220C-D5185212C51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47688" y="5133530"/>
            <a:ext cx="1335568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Controlled by: </a:t>
            </a:r>
          </a:p>
        </p:txBody>
      </p:sp>
      <p:sp>
        <p:nvSpPr>
          <p:cNvPr id="9" name="Text Placeholder 30">
            <a:extLst>
              <a:ext uri="{FF2B5EF4-FFF2-40B4-BE49-F238E27FC236}">
                <a16:creationId xmlns:a16="http://schemas.microsoft.com/office/drawing/2014/main" id="{FCD1ED33-CCD9-E1B6-327A-71BC6F62C4D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47688" y="4952738"/>
            <a:ext cx="1335568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Controlled by: </a:t>
            </a:r>
          </a:p>
        </p:txBody>
      </p:sp>
      <p:sp>
        <p:nvSpPr>
          <p:cNvPr id="11" name="Text Placeholder 30">
            <a:extLst>
              <a:ext uri="{FF2B5EF4-FFF2-40B4-BE49-F238E27FC236}">
                <a16:creationId xmlns:a16="http://schemas.microsoft.com/office/drawing/2014/main" id="{A255632D-60F3-C439-D931-6B2874E894D7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47688" y="5314322"/>
            <a:ext cx="1335568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CUI Category: 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0BD3A2B1-9D40-83E3-4243-B4A52B6A636E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47688" y="5495114"/>
            <a:ext cx="1335568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Distribution Statement: </a:t>
            </a:r>
          </a:p>
        </p:txBody>
      </p:sp>
      <p:sp>
        <p:nvSpPr>
          <p:cNvPr id="14" name="Text Placeholder 30">
            <a:extLst>
              <a:ext uri="{FF2B5EF4-FFF2-40B4-BE49-F238E27FC236}">
                <a16:creationId xmlns:a16="http://schemas.microsoft.com/office/drawing/2014/main" id="{7AADD113-BD09-95AA-FFBA-DCC255F69FAA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47688" y="5675906"/>
            <a:ext cx="1335568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POC: </a:t>
            </a:r>
          </a:p>
        </p:txBody>
      </p:sp>
      <p:sp>
        <p:nvSpPr>
          <p:cNvPr id="15" name="Text Placeholder 30">
            <a:extLst>
              <a:ext uri="{FF2B5EF4-FFF2-40B4-BE49-F238E27FC236}">
                <a16:creationId xmlns:a16="http://schemas.microsoft.com/office/drawing/2014/main" id="{A9D52B79-92E5-4D64-1757-D13A0674723F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1981200" y="5133530"/>
            <a:ext cx="3124934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16" name="Text Placeholder 30">
            <a:extLst>
              <a:ext uri="{FF2B5EF4-FFF2-40B4-BE49-F238E27FC236}">
                <a16:creationId xmlns:a16="http://schemas.microsoft.com/office/drawing/2014/main" id="{DF04F3CB-62F5-7A9F-E397-4800E51C0E24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981200" y="4952738"/>
            <a:ext cx="3124934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17" name="Text Placeholder 30">
            <a:extLst>
              <a:ext uri="{FF2B5EF4-FFF2-40B4-BE49-F238E27FC236}">
                <a16:creationId xmlns:a16="http://schemas.microsoft.com/office/drawing/2014/main" id="{DA62CE27-72C2-A083-C796-4F047A2FF421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1981200" y="5314322"/>
            <a:ext cx="3124934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18" name="Text Placeholder 30">
            <a:extLst>
              <a:ext uri="{FF2B5EF4-FFF2-40B4-BE49-F238E27FC236}">
                <a16:creationId xmlns:a16="http://schemas.microsoft.com/office/drawing/2014/main" id="{52DBCCDB-5EAD-73A2-7911-8AF50B29DC4E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1981200" y="5495114"/>
            <a:ext cx="3124934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19" name="Text Placeholder 30">
            <a:extLst>
              <a:ext uri="{FF2B5EF4-FFF2-40B4-BE49-F238E27FC236}">
                <a16:creationId xmlns:a16="http://schemas.microsoft.com/office/drawing/2014/main" id="{90D5656D-B16A-18B1-A790-538AB817A94E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1981200" y="5675906"/>
            <a:ext cx="3124934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33" name="Rectangle 15">
            <a:extLst>
              <a:ext uri="{FF2B5EF4-FFF2-40B4-BE49-F238E27FC236}">
                <a16:creationId xmlns:a16="http://schemas.microsoft.com/office/drawing/2014/main" id="{D4BDA86B-F1DD-21F5-60E2-12D097B121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6657945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CUI Submitted for Public Release Approval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3B5652A-71B3-3D94-B087-E645BF5AF7C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0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CUI Submitted for Public Release Approval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55464B4-9C09-9A18-CCDD-C2231AA6901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65" y="3784732"/>
            <a:ext cx="5427012" cy="457200"/>
          </a:xfrm>
        </p:spPr>
        <p:txBody>
          <a:bodyPr anchor="ctr" anchorCtr="0"/>
          <a:lstStyle>
            <a:lvl1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2pPr>
            <a:lvl3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3pPr>
            <a:lvl4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4pPr>
            <a:lvl5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9pPr>
          </a:lstStyle>
          <a:p>
            <a:r>
              <a:rPr lang="en-US"/>
              <a:t>[Presentation subtitle/description]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DDAE5BB4-D086-6FAE-2545-B64B536731F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87975" y="3784732"/>
            <a:ext cx="2685384" cy="457200"/>
          </a:xfrm>
        </p:spPr>
        <p:txBody>
          <a:bodyPr anchor="ctr" anchorCtr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5pPr>
            <a:lvl6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6pPr>
            <a:lvl7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7pPr>
            <a:lvl8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8pPr>
            <a:lvl9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[00 Month 0000]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E28B1B-4C61-E6D3-A4A9-AA0B5167111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10004616" y="411162"/>
            <a:ext cx="1629707" cy="4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4726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600198"/>
            <a:ext cx="6795136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BB89F-F200-3967-06C8-C1B71C7F0F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8640" y="6629400"/>
            <a:ext cx="822960" cy="228600"/>
          </a:xfrm>
        </p:spPr>
        <p:txBody>
          <a:bodyPr lIns="0"/>
          <a:lstStyle/>
          <a:p>
            <a:fld id="{AD622D1A-DF83-41A8-85FF-04D90BF831D3}" type="datetime3">
              <a:rPr lang="en-US" smtClean="0"/>
              <a:t>31 July 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0BAD3-337A-DC60-A7ED-BF13F08262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245104" y="6629400"/>
            <a:ext cx="399210" cy="228600"/>
          </a:xfrm>
        </p:spPr>
        <p:txBody>
          <a:bodyPr rIns="0"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000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600198"/>
            <a:ext cx="6795136" cy="4572000"/>
          </a:xfrm>
        </p:spPr>
        <p:txBody>
          <a:bodyPr/>
          <a:lstStyle>
            <a:lvl1pPr marL="365760" indent="-365760">
              <a:buFont typeface="+mj-lt"/>
              <a:buAutoNum type="arabicPeriod"/>
              <a:defRPr b="1"/>
            </a:lvl1pPr>
            <a:lvl2pPr marL="365760" indent="0">
              <a:spcBef>
                <a:spcPts val="0"/>
              </a:spcBef>
              <a:buFontTx/>
              <a:buNone/>
              <a:defRPr/>
            </a:lvl2pPr>
            <a:lvl3pPr marL="548640">
              <a:defRPr/>
            </a:lvl3pPr>
            <a:lvl4pPr marL="731520">
              <a:defRPr/>
            </a:lvl4pPr>
            <a:lvl5pPr marL="914400">
              <a:defRPr/>
            </a:lvl5pPr>
            <a:lvl6pPr marL="1097280">
              <a:defRPr/>
            </a:lvl6pPr>
            <a:lvl7pPr marL="1280160">
              <a:defRPr/>
            </a:lvl7pPr>
            <a:lvl8pPr marL="1463040">
              <a:defRPr/>
            </a:lvl8pPr>
            <a:lvl9pPr marL="1645920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096A50-2784-27FE-0A3F-036031C6F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824A-259C-45E9-9173-94DB354A4B84}" type="datetime3">
              <a:rPr lang="en-US" smtClean="0"/>
              <a:t>31 July 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7A825-CF0B-A4E2-3704-5F661F4873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29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17D0BA3-CE88-4FFE-E80D-CD039190BD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39" y="1600200"/>
            <a:ext cx="536448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79" y="1600200"/>
            <a:ext cx="536448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576077-E818-BDF1-A607-CD8784277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72C3-CDF3-44A8-B602-1649B1728485}" type="datetime3">
              <a:rPr lang="en-US" smtClean="0"/>
              <a:t>31 July 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B9DE45-E855-FE62-197B-32BBD9BBBA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494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9713ED7-122D-D0BC-7C53-E1C615A94F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39" y="1600200"/>
            <a:ext cx="3450336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0832" y="1600200"/>
            <a:ext cx="3450336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17618FB-CD21-AF4A-B264-6355E9BD7981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193023" y="1600200"/>
            <a:ext cx="3450336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645ED9-A46E-B9F8-0D30-36DF4C37823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E0132BA-B5E7-4FFD-AF6C-169169D47D4A}" type="datetime3">
              <a:rPr lang="en-US" smtClean="0"/>
              <a:t>31 July 2024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7D0D458-416D-011B-0311-0C2B249BF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299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600198"/>
            <a:ext cx="6795136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BB89F-F200-3967-06C8-C1B71C7F0F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8640" y="6629400"/>
            <a:ext cx="822960" cy="228600"/>
          </a:xfrm>
        </p:spPr>
        <p:txBody>
          <a:bodyPr lIns="0"/>
          <a:lstStyle/>
          <a:p>
            <a:fld id="{AD622D1A-DF83-41A8-85FF-04D90BF831D3}" type="datetime3">
              <a:rPr lang="en-US" smtClean="0"/>
              <a:t>31 July 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0BAD3-337A-DC60-A7ED-BF13F08262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245104" y="6629400"/>
            <a:ext cx="399210" cy="228600"/>
          </a:xfrm>
        </p:spPr>
        <p:txBody>
          <a:bodyPr rIns="0"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857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61ED6E9-4BFC-F986-93E1-1249E94D97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1" y="1600200"/>
            <a:ext cx="2499359" cy="4572000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13761" y="1600200"/>
            <a:ext cx="2499359" cy="4572000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17618FB-CD21-AF4A-B264-6355E9BD7981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278881" y="1600200"/>
            <a:ext cx="2499359" cy="4572000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873DCC96-E62A-5505-4F1E-4A80C8498209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9144001" y="1600200"/>
            <a:ext cx="2499359" cy="4572000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E75897-C7CA-D608-954E-EA24E33CBEB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A30091-1C2A-4151-8D3C-D1E47A72615F}" type="datetime3">
              <a:rPr lang="en-US" smtClean="0"/>
              <a:t>31 July 2024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00C8CD-D32C-E34D-BB8E-34B4CB816D3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344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61ED6E9-4BFC-F986-93E1-1249E94D97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2FDCDCBF-BE41-ACC6-2307-F24F0B601969}"/>
              </a:ext>
            </a:extLst>
          </p:cNvPr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548640" y="1600200"/>
            <a:ext cx="557784" cy="555498"/>
          </a:xfrm>
        </p:spPr>
        <p:txBody>
          <a:bodyPr anchor="ctr" anchorCtr="0"/>
          <a:lstStyle>
            <a:lvl1pPr marL="0" indent="0" algn="ctr">
              <a:buFontTx/>
              <a:buNone/>
              <a:defRPr sz="800"/>
            </a:lvl1pPr>
          </a:lstStyle>
          <a:p>
            <a:r>
              <a:rPr lang="en-US"/>
              <a:t>[Icon]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548641" y="2285998"/>
            <a:ext cx="2499359" cy="3886202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C7652FE0-2E63-C05D-5D80-EE5429B0A7EE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3413760" y="1600200"/>
            <a:ext cx="557784" cy="557784"/>
          </a:xfrm>
        </p:spPr>
        <p:txBody>
          <a:bodyPr anchor="ctr" anchorCtr="0"/>
          <a:lstStyle>
            <a:lvl1pPr marL="0" indent="0" algn="ctr">
              <a:buFontTx/>
              <a:buNone/>
              <a:defRPr sz="800"/>
            </a:lvl1pPr>
          </a:lstStyle>
          <a:p>
            <a:r>
              <a:rPr lang="en-US"/>
              <a:t>[Icon]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3413761" y="2285998"/>
            <a:ext cx="2499359" cy="3886202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B76F3E0A-3A89-0179-6808-7B86658B2939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6278880" y="1600200"/>
            <a:ext cx="557784" cy="557784"/>
          </a:xfrm>
        </p:spPr>
        <p:txBody>
          <a:bodyPr anchor="ctr" anchorCtr="0"/>
          <a:lstStyle>
            <a:lvl1pPr marL="0" indent="0" algn="ctr">
              <a:buFontTx/>
              <a:buNone/>
              <a:defRPr sz="800"/>
            </a:lvl1pPr>
          </a:lstStyle>
          <a:p>
            <a:r>
              <a:rPr lang="en-US"/>
              <a:t>[Icon]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617618FB-CD21-AF4A-B264-6355E9BD7981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278881" y="2285998"/>
            <a:ext cx="2499359" cy="3886202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83E5AF74-1A89-50D1-F570-2D5345102584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9144000" y="1600200"/>
            <a:ext cx="557784" cy="557784"/>
          </a:xfrm>
        </p:spPr>
        <p:txBody>
          <a:bodyPr anchor="ctr" anchorCtr="0"/>
          <a:lstStyle>
            <a:lvl1pPr marL="0" indent="0" algn="ctr">
              <a:buFontTx/>
              <a:buNone/>
              <a:defRPr sz="800"/>
            </a:lvl1pPr>
          </a:lstStyle>
          <a:p>
            <a:r>
              <a:rPr lang="en-US"/>
              <a:t>[Icon]</a:t>
            </a:r>
          </a:p>
        </p:txBody>
      </p:sp>
      <p:sp>
        <p:nvSpPr>
          <p:cNvPr id="5" name="Content Placeholder 9">
            <a:extLst>
              <a:ext uri="{FF2B5EF4-FFF2-40B4-BE49-F238E27FC236}">
                <a16:creationId xmlns:a16="http://schemas.microsoft.com/office/drawing/2014/main" id="{873DCC96-E62A-5505-4F1E-4A80C8498209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9144001" y="2285998"/>
            <a:ext cx="2499359" cy="3886202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8B7C8174-B194-B25B-91AA-597E72C8131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5D703CE-07B4-4C05-A488-B4566700621F}" type="datetime3">
              <a:rPr lang="en-US" smtClean="0"/>
              <a:t>31 July 2024</a:t>
            </a:fld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089FF259-217B-3F10-C738-AE2C6A9EE83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830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Numbers">
    <p:bg>
      <p:bgPr>
        <a:solidFill>
          <a:srgbClr val="221F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54C21BF-3440-8CAE-0A59-466346C771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cxnSp>
        <p:nvCxnSpPr>
          <p:cNvPr id="15" name="Line">
            <a:extLst>
              <a:ext uri="{FF2B5EF4-FFF2-40B4-BE49-F238E27FC236}">
                <a16:creationId xmlns:a16="http://schemas.microsoft.com/office/drawing/2014/main" id="{8412A77E-32D6-ECE7-C58C-21E3C08D8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8640" y="1600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3" name="TextBox">
            <a:extLst>
              <a:ext uri="{FF2B5EF4-FFF2-40B4-BE49-F238E27FC236}">
                <a16:creationId xmlns:a16="http://schemas.microsoft.com/office/drawing/2014/main" id="{AF47D3F9-758C-0713-980A-E6E56BBC1088}"/>
              </a:ext>
            </a:extLst>
          </p:cNvPr>
          <p:cNvSpPr txBox="1"/>
          <p:nvPr userDrawn="1"/>
        </p:nvSpPr>
        <p:spPr>
          <a:xfrm>
            <a:off x="54864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1" y="2286000"/>
            <a:ext cx="2499359" cy="3886200"/>
          </a:xfrm>
        </p:spPr>
        <p:txBody>
          <a:bodyPr/>
          <a:lstStyle>
            <a:lvl1pPr marL="0" indent="0">
              <a:spcBef>
                <a:spcPts val="1000"/>
              </a:spcBef>
              <a:buFontTx/>
              <a:buNone/>
              <a:defRPr sz="1300">
                <a:solidFill>
                  <a:schemeClr val="tx1"/>
                </a:solidFill>
              </a:defRPr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>
                <a:solidFill>
                  <a:schemeClr val="tx1"/>
                </a:solidFill>
              </a:defRPr>
            </a:lvl2pPr>
            <a:lvl3pPr marL="274320" indent="-137160">
              <a:defRPr sz="1300">
                <a:solidFill>
                  <a:schemeClr val="tx1"/>
                </a:solidFill>
              </a:defRPr>
            </a:lvl3pPr>
            <a:lvl4pPr marL="411480" indent="-137160">
              <a:defRPr sz="1300">
                <a:solidFill>
                  <a:schemeClr val="tx1"/>
                </a:solidFill>
              </a:defRPr>
            </a:lvl4pPr>
            <a:lvl5pPr marL="548640" indent="-137160">
              <a:defRPr sz="1300">
                <a:solidFill>
                  <a:schemeClr val="tx1"/>
                </a:solidFill>
              </a:defRPr>
            </a:lvl5pPr>
            <a:lvl6pPr marL="685800" indent="-137160">
              <a:defRPr sz="1300">
                <a:solidFill>
                  <a:schemeClr val="tx1"/>
                </a:solidFill>
              </a:defRPr>
            </a:lvl6pPr>
            <a:lvl7pPr marL="822960" indent="-137160">
              <a:defRPr sz="1300">
                <a:solidFill>
                  <a:schemeClr val="tx1"/>
                </a:solidFill>
              </a:defRPr>
            </a:lvl7pPr>
            <a:lvl8pPr marL="960120" indent="-137160">
              <a:defRPr sz="1300">
                <a:solidFill>
                  <a:schemeClr val="tx1"/>
                </a:solidFill>
              </a:defRPr>
            </a:lvl8pPr>
            <a:lvl9pPr marL="1097280" indent="-137160">
              <a:defRPr sz="13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Line">
            <a:extLst>
              <a:ext uri="{FF2B5EF4-FFF2-40B4-BE49-F238E27FC236}">
                <a16:creationId xmlns:a16="http://schemas.microsoft.com/office/drawing/2014/main" id="{D7771284-6191-6AE5-C8DC-E26F4DD28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13760" y="1600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0" name="TextBox">
            <a:extLst>
              <a:ext uri="{FF2B5EF4-FFF2-40B4-BE49-F238E27FC236}">
                <a16:creationId xmlns:a16="http://schemas.microsoft.com/office/drawing/2014/main" id="{0D9A8745-BD6D-12B2-16DF-02CB2BB85704}"/>
              </a:ext>
            </a:extLst>
          </p:cNvPr>
          <p:cNvSpPr txBox="1"/>
          <p:nvPr userDrawn="1"/>
        </p:nvSpPr>
        <p:spPr>
          <a:xfrm>
            <a:off x="341376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13761" y="2286000"/>
            <a:ext cx="2499359" cy="388620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>
                <a:solidFill>
                  <a:schemeClr val="tx1"/>
                </a:solidFill>
              </a:defRPr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>
                <a:solidFill>
                  <a:schemeClr val="tx1"/>
                </a:solidFill>
              </a:defRPr>
            </a:lvl2pPr>
            <a:lvl3pPr marL="274320" indent="-137160">
              <a:defRPr sz="1300">
                <a:solidFill>
                  <a:schemeClr val="tx1"/>
                </a:solidFill>
              </a:defRPr>
            </a:lvl3pPr>
            <a:lvl4pPr marL="411480" indent="-137160">
              <a:defRPr sz="1300">
                <a:solidFill>
                  <a:schemeClr val="tx1"/>
                </a:solidFill>
              </a:defRPr>
            </a:lvl4pPr>
            <a:lvl5pPr marL="548640" indent="-137160">
              <a:defRPr sz="1300">
                <a:solidFill>
                  <a:schemeClr val="tx1"/>
                </a:solidFill>
              </a:defRPr>
            </a:lvl5pPr>
            <a:lvl6pPr marL="685800" indent="-137160">
              <a:defRPr sz="1300">
                <a:solidFill>
                  <a:schemeClr val="tx1"/>
                </a:solidFill>
              </a:defRPr>
            </a:lvl6pPr>
            <a:lvl7pPr marL="822960" indent="-137160">
              <a:defRPr sz="1300">
                <a:solidFill>
                  <a:schemeClr val="tx1"/>
                </a:solidFill>
              </a:defRPr>
            </a:lvl7pPr>
            <a:lvl8pPr marL="960120" indent="-137160">
              <a:defRPr sz="1300">
                <a:solidFill>
                  <a:schemeClr val="tx1"/>
                </a:solidFill>
              </a:defRPr>
            </a:lvl8pPr>
            <a:lvl9pPr marL="1097280" indent="-137160">
              <a:defRPr sz="13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Line">
            <a:extLst>
              <a:ext uri="{FF2B5EF4-FFF2-40B4-BE49-F238E27FC236}">
                <a16:creationId xmlns:a16="http://schemas.microsoft.com/office/drawing/2014/main" id="{7F3E6C41-3F3A-5394-DD39-6844F7E13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78880" y="1600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2" name="TextBox">
            <a:extLst>
              <a:ext uri="{FF2B5EF4-FFF2-40B4-BE49-F238E27FC236}">
                <a16:creationId xmlns:a16="http://schemas.microsoft.com/office/drawing/2014/main" id="{BBB1FB2A-A05A-0E6A-2901-52A7D695A891}"/>
              </a:ext>
            </a:extLst>
          </p:cNvPr>
          <p:cNvSpPr txBox="1"/>
          <p:nvPr userDrawn="1"/>
        </p:nvSpPr>
        <p:spPr>
          <a:xfrm>
            <a:off x="627888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03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17618FB-CD21-AF4A-B264-6355E9BD7981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278881" y="2286000"/>
            <a:ext cx="2499359" cy="388620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>
                <a:solidFill>
                  <a:schemeClr val="tx1"/>
                </a:solidFill>
              </a:defRPr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>
                <a:solidFill>
                  <a:schemeClr val="tx1"/>
                </a:solidFill>
              </a:defRPr>
            </a:lvl2pPr>
            <a:lvl3pPr marL="274320" indent="-137160">
              <a:defRPr sz="1300">
                <a:solidFill>
                  <a:schemeClr val="tx1"/>
                </a:solidFill>
              </a:defRPr>
            </a:lvl3pPr>
            <a:lvl4pPr marL="411480" indent="-137160">
              <a:defRPr sz="1300">
                <a:solidFill>
                  <a:schemeClr val="tx1"/>
                </a:solidFill>
              </a:defRPr>
            </a:lvl4pPr>
            <a:lvl5pPr marL="548640" indent="-137160">
              <a:defRPr sz="1300">
                <a:solidFill>
                  <a:schemeClr val="tx1"/>
                </a:solidFill>
              </a:defRPr>
            </a:lvl5pPr>
            <a:lvl6pPr marL="685800" indent="-137160">
              <a:defRPr sz="1300">
                <a:solidFill>
                  <a:schemeClr val="tx1"/>
                </a:solidFill>
              </a:defRPr>
            </a:lvl6pPr>
            <a:lvl7pPr marL="822960" indent="-137160">
              <a:defRPr sz="1300">
                <a:solidFill>
                  <a:schemeClr val="tx1"/>
                </a:solidFill>
              </a:defRPr>
            </a:lvl7pPr>
            <a:lvl8pPr marL="960120" indent="-137160">
              <a:defRPr sz="1300">
                <a:solidFill>
                  <a:schemeClr val="tx1"/>
                </a:solidFill>
              </a:defRPr>
            </a:lvl8pPr>
            <a:lvl9pPr marL="1097280" indent="-137160">
              <a:defRPr sz="13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4" name="Line">
            <a:extLst>
              <a:ext uri="{FF2B5EF4-FFF2-40B4-BE49-F238E27FC236}">
                <a16:creationId xmlns:a16="http://schemas.microsoft.com/office/drawing/2014/main" id="{FE115B30-3E6D-E823-531E-BB5BAA19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144000" y="1600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6" name="TextBox">
            <a:extLst>
              <a:ext uri="{FF2B5EF4-FFF2-40B4-BE49-F238E27FC236}">
                <a16:creationId xmlns:a16="http://schemas.microsoft.com/office/drawing/2014/main" id="{694F0353-A0DD-9642-BDD7-8FC612070822}"/>
              </a:ext>
            </a:extLst>
          </p:cNvPr>
          <p:cNvSpPr txBox="1"/>
          <p:nvPr userDrawn="1"/>
        </p:nvSpPr>
        <p:spPr>
          <a:xfrm>
            <a:off x="914400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04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873DCC96-E62A-5505-4F1E-4A80C8498209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9144001" y="2286000"/>
            <a:ext cx="2499359" cy="388620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>
                <a:solidFill>
                  <a:schemeClr val="tx1"/>
                </a:solidFill>
              </a:defRPr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>
                <a:solidFill>
                  <a:schemeClr val="tx1"/>
                </a:solidFill>
              </a:defRPr>
            </a:lvl2pPr>
            <a:lvl3pPr marL="274320" indent="-137160">
              <a:defRPr sz="1300">
                <a:solidFill>
                  <a:schemeClr val="tx1"/>
                </a:solidFill>
              </a:defRPr>
            </a:lvl3pPr>
            <a:lvl4pPr marL="411480" indent="-137160">
              <a:defRPr sz="1300">
                <a:solidFill>
                  <a:schemeClr val="tx1"/>
                </a:solidFill>
              </a:defRPr>
            </a:lvl4pPr>
            <a:lvl5pPr marL="548640" indent="-137160">
              <a:defRPr sz="1300">
                <a:solidFill>
                  <a:schemeClr val="tx1"/>
                </a:solidFill>
              </a:defRPr>
            </a:lvl5pPr>
            <a:lvl6pPr marL="685800" indent="-137160">
              <a:defRPr sz="1300">
                <a:solidFill>
                  <a:schemeClr val="tx1"/>
                </a:solidFill>
              </a:defRPr>
            </a:lvl6pPr>
            <a:lvl7pPr marL="822960" indent="-137160">
              <a:defRPr sz="1300">
                <a:solidFill>
                  <a:schemeClr val="tx1"/>
                </a:solidFill>
              </a:defRPr>
            </a:lvl7pPr>
            <a:lvl8pPr marL="960120" indent="-137160">
              <a:defRPr sz="1300">
                <a:solidFill>
                  <a:schemeClr val="tx1"/>
                </a:solidFill>
              </a:defRPr>
            </a:lvl8pPr>
            <a:lvl9pPr marL="1097280" indent="-137160">
              <a:defRPr sz="13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B012D9A-AE72-0239-7D2F-3E585FB16AD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94BD61C-20BA-43AF-A21F-1DAFB3200099}" type="datetime3">
              <a:rPr lang="en-US" smtClean="0"/>
              <a:t>31 July 2024</a:t>
            </a:fld>
            <a:endParaRPr lang="en-US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D07D52D1-634D-ECD5-045A-38F96B973AD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DEB0DA69-FBF7-5C40-833F-1B7B11772F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6657945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CUI Submitted for Public Release Approval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597C6E0-6809-7398-D956-E5305EC75B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0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CUI Submitted for Public Release Approval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6A55C8-6C9C-42CA-D0E8-F9464B19B7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04616" y="411162"/>
            <a:ext cx="1629707" cy="4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2104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mbers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D6FD270-DB0B-36F0-B138-75209607ED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cxnSp>
        <p:nvCxnSpPr>
          <p:cNvPr id="15" name="Line">
            <a:extLst>
              <a:ext uri="{FF2B5EF4-FFF2-40B4-BE49-F238E27FC236}">
                <a16:creationId xmlns:a16="http://schemas.microsoft.com/office/drawing/2014/main" id="{8412A77E-32D6-ECE7-C58C-21E3C08D8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8640" y="1600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3" name="TextBox">
            <a:extLst>
              <a:ext uri="{FF2B5EF4-FFF2-40B4-BE49-F238E27FC236}">
                <a16:creationId xmlns:a16="http://schemas.microsoft.com/office/drawing/2014/main" id="{AF47D3F9-758C-0713-980A-E6E56BBC1088}"/>
              </a:ext>
            </a:extLst>
          </p:cNvPr>
          <p:cNvSpPr txBox="1"/>
          <p:nvPr userDrawn="1"/>
        </p:nvSpPr>
        <p:spPr>
          <a:xfrm>
            <a:off x="54864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1" y="2286000"/>
            <a:ext cx="2499359" cy="3886200"/>
          </a:xfrm>
        </p:spPr>
        <p:txBody>
          <a:bodyPr/>
          <a:lstStyle>
            <a:lvl1pPr marL="0" indent="0">
              <a:spcBef>
                <a:spcPts val="1000"/>
              </a:spcBef>
              <a:buFontTx/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Line">
            <a:extLst>
              <a:ext uri="{FF2B5EF4-FFF2-40B4-BE49-F238E27FC236}">
                <a16:creationId xmlns:a16="http://schemas.microsoft.com/office/drawing/2014/main" id="{D7771284-6191-6AE5-C8DC-E26F4DD28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13760" y="1600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0" name="TextBox">
            <a:extLst>
              <a:ext uri="{FF2B5EF4-FFF2-40B4-BE49-F238E27FC236}">
                <a16:creationId xmlns:a16="http://schemas.microsoft.com/office/drawing/2014/main" id="{0D9A8745-BD6D-12B2-16DF-02CB2BB85704}"/>
              </a:ext>
            </a:extLst>
          </p:cNvPr>
          <p:cNvSpPr txBox="1"/>
          <p:nvPr userDrawn="1"/>
        </p:nvSpPr>
        <p:spPr>
          <a:xfrm>
            <a:off x="341376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13761" y="2286000"/>
            <a:ext cx="2499359" cy="388620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Line">
            <a:extLst>
              <a:ext uri="{FF2B5EF4-FFF2-40B4-BE49-F238E27FC236}">
                <a16:creationId xmlns:a16="http://schemas.microsoft.com/office/drawing/2014/main" id="{7F3E6C41-3F3A-5394-DD39-6844F7E13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78880" y="1600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2" name="TextBox">
            <a:extLst>
              <a:ext uri="{FF2B5EF4-FFF2-40B4-BE49-F238E27FC236}">
                <a16:creationId xmlns:a16="http://schemas.microsoft.com/office/drawing/2014/main" id="{BBB1FB2A-A05A-0E6A-2901-52A7D695A891}"/>
              </a:ext>
            </a:extLst>
          </p:cNvPr>
          <p:cNvSpPr txBox="1"/>
          <p:nvPr userDrawn="1"/>
        </p:nvSpPr>
        <p:spPr>
          <a:xfrm>
            <a:off x="627888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03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17618FB-CD21-AF4A-B264-6355E9BD7981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278881" y="2286000"/>
            <a:ext cx="2499359" cy="388620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4" name="Line">
            <a:extLst>
              <a:ext uri="{FF2B5EF4-FFF2-40B4-BE49-F238E27FC236}">
                <a16:creationId xmlns:a16="http://schemas.microsoft.com/office/drawing/2014/main" id="{FE115B30-3E6D-E823-531E-BB5BAA19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144000" y="1600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6" name="TextBox">
            <a:extLst>
              <a:ext uri="{FF2B5EF4-FFF2-40B4-BE49-F238E27FC236}">
                <a16:creationId xmlns:a16="http://schemas.microsoft.com/office/drawing/2014/main" id="{694F0353-A0DD-9642-BDD7-8FC612070822}"/>
              </a:ext>
            </a:extLst>
          </p:cNvPr>
          <p:cNvSpPr txBox="1"/>
          <p:nvPr userDrawn="1"/>
        </p:nvSpPr>
        <p:spPr>
          <a:xfrm>
            <a:off x="914400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04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873DCC96-E62A-5505-4F1E-4A80C8498209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9144001" y="2286000"/>
            <a:ext cx="2499359" cy="388620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E669241-96AF-C7FA-0BE4-6592ABD2587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7B8021B-6105-4216-96FC-94348F216D0E}" type="datetime3">
              <a:rPr lang="en-US" smtClean="0"/>
              <a:t>31 July 2024</a:t>
            </a:fld>
            <a:endParaRPr lang="en-US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A6C2643F-F661-8B8E-E36F-1F135C6F65B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667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 Numbers">
    <p:bg>
      <p:bgPr>
        <a:solidFill>
          <a:srgbClr val="221F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AEEBA188-82A1-2FC4-842F-8120003B65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cxnSp>
        <p:nvCxnSpPr>
          <p:cNvPr id="15" name="Line">
            <a:extLst>
              <a:ext uri="{FF2B5EF4-FFF2-40B4-BE49-F238E27FC236}">
                <a16:creationId xmlns:a16="http://schemas.microsoft.com/office/drawing/2014/main" id="{8412A77E-32D6-ECE7-C58C-21E3C08D8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8640" y="1600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3" name="TextBox">
            <a:extLst>
              <a:ext uri="{FF2B5EF4-FFF2-40B4-BE49-F238E27FC236}">
                <a16:creationId xmlns:a16="http://schemas.microsoft.com/office/drawing/2014/main" id="{AF47D3F9-758C-0713-980A-E6E56BBC1088}"/>
              </a:ext>
            </a:extLst>
          </p:cNvPr>
          <p:cNvSpPr txBox="1"/>
          <p:nvPr userDrawn="1"/>
        </p:nvSpPr>
        <p:spPr>
          <a:xfrm>
            <a:off x="54864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1" y="2286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Line">
            <a:extLst>
              <a:ext uri="{FF2B5EF4-FFF2-40B4-BE49-F238E27FC236}">
                <a16:creationId xmlns:a16="http://schemas.microsoft.com/office/drawing/2014/main" id="{D7771284-6191-6AE5-C8DC-E26F4DD28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13760" y="1600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0" name="TextBox">
            <a:extLst>
              <a:ext uri="{FF2B5EF4-FFF2-40B4-BE49-F238E27FC236}">
                <a16:creationId xmlns:a16="http://schemas.microsoft.com/office/drawing/2014/main" id="{0D9A8745-BD6D-12B2-16DF-02CB2BB85704}"/>
              </a:ext>
            </a:extLst>
          </p:cNvPr>
          <p:cNvSpPr txBox="1"/>
          <p:nvPr userDrawn="1"/>
        </p:nvSpPr>
        <p:spPr>
          <a:xfrm>
            <a:off x="341376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13761" y="2286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Line">
            <a:extLst>
              <a:ext uri="{FF2B5EF4-FFF2-40B4-BE49-F238E27FC236}">
                <a16:creationId xmlns:a16="http://schemas.microsoft.com/office/drawing/2014/main" id="{7F3E6C41-3F3A-5394-DD39-6844F7E13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78880" y="1600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2" name="TextBox">
            <a:extLst>
              <a:ext uri="{FF2B5EF4-FFF2-40B4-BE49-F238E27FC236}">
                <a16:creationId xmlns:a16="http://schemas.microsoft.com/office/drawing/2014/main" id="{BBB1FB2A-A05A-0E6A-2901-52A7D695A891}"/>
              </a:ext>
            </a:extLst>
          </p:cNvPr>
          <p:cNvSpPr txBox="1"/>
          <p:nvPr userDrawn="1"/>
        </p:nvSpPr>
        <p:spPr>
          <a:xfrm>
            <a:off x="627888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03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17618FB-CD21-AF4A-B264-6355E9BD7981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278881" y="2286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4" name="Line">
            <a:extLst>
              <a:ext uri="{FF2B5EF4-FFF2-40B4-BE49-F238E27FC236}">
                <a16:creationId xmlns:a16="http://schemas.microsoft.com/office/drawing/2014/main" id="{FE115B30-3E6D-E823-531E-BB5BAA19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144000" y="1600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6" name="TextBox">
            <a:extLst>
              <a:ext uri="{FF2B5EF4-FFF2-40B4-BE49-F238E27FC236}">
                <a16:creationId xmlns:a16="http://schemas.microsoft.com/office/drawing/2014/main" id="{694F0353-A0DD-9642-BDD7-8FC612070822}"/>
              </a:ext>
            </a:extLst>
          </p:cNvPr>
          <p:cNvSpPr txBox="1"/>
          <p:nvPr userDrawn="1"/>
        </p:nvSpPr>
        <p:spPr>
          <a:xfrm>
            <a:off x="914400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04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873DCC96-E62A-5505-4F1E-4A80C8498209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9144001" y="2286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Line">
            <a:extLst>
              <a:ext uri="{FF2B5EF4-FFF2-40B4-BE49-F238E27FC236}">
                <a16:creationId xmlns:a16="http://schemas.microsoft.com/office/drawing/2014/main" id="{1A90E933-723C-D9CC-B7AB-3043EDAB63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8640" y="3886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8" name="TextBox">
            <a:extLst>
              <a:ext uri="{FF2B5EF4-FFF2-40B4-BE49-F238E27FC236}">
                <a16:creationId xmlns:a16="http://schemas.microsoft.com/office/drawing/2014/main" id="{8E3B414F-BCCF-E0E0-A5B7-9D21FED7A614}"/>
              </a:ext>
            </a:extLst>
          </p:cNvPr>
          <p:cNvSpPr txBox="1"/>
          <p:nvPr userDrawn="1"/>
        </p:nvSpPr>
        <p:spPr>
          <a:xfrm>
            <a:off x="548641" y="4023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05</a:t>
            </a:r>
          </a:p>
        </p:txBody>
      </p:sp>
      <p:sp>
        <p:nvSpPr>
          <p:cNvPr id="18" name="Content Placeholder 6">
            <a:extLst>
              <a:ext uri="{FF2B5EF4-FFF2-40B4-BE49-F238E27FC236}">
                <a16:creationId xmlns:a16="http://schemas.microsoft.com/office/drawing/2014/main" id="{5731522F-82BF-A739-FBD5-84B13AFCBF10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48641" y="4572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9" name="Line">
            <a:extLst>
              <a:ext uri="{FF2B5EF4-FFF2-40B4-BE49-F238E27FC236}">
                <a16:creationId xmlns:a16="http://schemas.microsoft.com/office/drawing/2014/main" id="{B07AB9A6-54AF-4DC6-E298-2E576695A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13760" y="3886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20" name="TextBox">
            <a:extLst>
              <a:ext uri="{FF2B5EF4-FFF2-40B4-BE49-F238E27FC236}">
                <a16:creationId xmlns:a16="http://schemas.microsoft.com/office/drawing/2014/main" id="{E79A49CF-30B2-91DC-6BCA-2A41DD4CBF09}"/>
              </a:ext>
            </a:extLst>
          </p:cNvPr>
          <p:cNvSpPr txBox="1"/>
          <p:nvPr userDrawn="1"/>
        </p:nvSpPr>
        <p:spPr>
          <a:xfrm>
            <a:off x="3413761" y="4023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06</a:t>
            </a:r>
          </a:p>
        </p:txBody>
      </p:sp>
      <p:sp>
        <p:nvSpPr>
          <p:cNvPr id="25" name="Content Placeholder 7">
            <a:extLst>
              <a:ext uri="{FF2B5EF4-FFF2-40B4-BE49-F238E27FC236}">
                <a16:creationId xmlns:a16="http://schemas.microsoft.com/office/drawing/2014/main" id="{5FE6691B-ACEF-8803-7DC3-70B52F899908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3413761" y="4572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1" name="Line">
            <a:extLst>
              <a:ext uri="{FF2B5EF4-FFF2-40B4-BE49-F238E27FC236}">
                <a16:creationId xmlns:a16="http://schemas.microsoft.com/office/drawing/2014/main" id="{DE9CD609-8A04-24B8-B562-11703E18D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78880" y="3886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22" name="TextBox">
            <a:extLst>
              <a:ext uri="{FF2B5EF4-FFF2-40B4-BE49-F238E27FC236}">
                <a16:creationId xmlns:a16="http://schemas.microsoft.com/office/drawing/2014/main" id="{7C5E0031-266F-D418-0BAB-9BD3C4F1EC3F}"/>
              </a:ext>
            </a:extLst>
          </p:cNvPr>
          <p:cNvSpPr txBox="1"/>
          <p:nvPr userDrawn="1"/>
        </p:nvSpPr>
        <p:spPr>
          <a:xfrm>
            <a:off x="6278881" y="4023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07</a:t>
            </a:r>
          </a:p>
        </p:txBody>
      </p:sp>
      <p:sp>
        <p:nvSpPr>
          <p:cNvPr id="26" name="Content Placeholder 8">
            <a:extLst>
              <a:ext uri="{FF2B5EF4-FFF2-40B4-BE49-F238E27FC236}">
                <a16:creationId xmlns:a16="http://schemas.microsoft.com/office/drawing/2014/main" id="{772BE48E-72DE-7245-BBDA-BF3FEC69BED1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78881" y="4572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3" name="Line">
            <a:extLst>
              <a:ext uri="{FF2B5EF4-FFF2-40B4-BE49-F238E27FC236}">
                <a16:creationId xmlns:a16="http://schemas.microsoft.com/office/drawing/2014/main" id="{51FB53C0-6EA8-D891-85A3-23EE83EAD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144000" y="3886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24" name="TextBox">
            <a:extLst>
              <a:ext uri="{FF2B5EF4-FFF2-40B4-BE49-F238E27FC236}">
                <a16:creationId xmlns:a16="http://schemas.microsoft.com/office/drawing/2014/main" id="{6BF9F70B-8D8A-3E73-E423-909DA6A75EB4}"/>
              </a:ext>
            </a:extLst>
          </p:cNvPr>
          <p:cNvSpPr txBox="1"/>
          <p:nvPr userDrawn="1"/>
        </p:nvSpPr>
        <p:spPr>
          <a:xfrm>
            <a:off x="9144001" y="4023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08</a:t>
            </a:r>
          </a:p>
        </p:txBody>
      </p:sp>
      <p:sp>
        <p:nvSpPr>
          <p:cNvPr id="27" name="Content Placeholder 9">
            <a:extLst>
              <a:ext uri="{FF2B5EF4-FFF2-40B4-BE49-F238E27FC236}">
                <a16:creationId xmlns:a16="http://schemas.microsoft.com/office/drawing/2014/main" id="{EA060839-AF98-8040-7AE9-8F0D7E00C135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9144001" y="4572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Date Placeholder 27">
            <a:extLst>
              <a:ext uri="{FF2B5EF4-FFF2-40B4-BE49-F238E27FC236}">
                <a16:creationId xmlns:a16="http://schemas.microsoft.com/office/drawing/2014/main" id="{6E3723B8-B265-6943-67A5-DF3F0D5EC1C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D27CFAB-73E6-44A8-B862-B3306344E3F2}" type="datetime3">
              <a:rPr lang="en-US" smtClean="0"/>
              <a:t>31 July 2024</a:t>
            </a:fld>
            <a:endParaRPr lang="en-US"/>
          </a:p>
        </p:txBody>
      </p:sp>
      <p:sp>
        <p:nvSpPr>
          <p:cNvPr id="29" name="Slide Number Placeholder 28">
            <a:extLst>
              <a:ext uri="{FF2B5EF4-FFF2-40B4-BE49-F238E27FC236}">
                <a16:creationId xmlns:a16="http://schemas.microsoft.com/office/drawing/2014/main" id="{8D4AF177-759A-A93C-2097-C2C22D93680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6" name="Rectangle 15">
            <a:extLst>
              <a:ext uri="{FF2B5EF4-FFF2-40B4-BE49-F238E27FC236}">
                <a16:creationId xmlns:a16="http://schemas.microsoft.com/office/drawing/2014/main" id="{FEDB97C0-F514-9C55-3E16-9FC0105AEFD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6657945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CUI Submitted for Public Release Approval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C06597B-21CB-E031-D41A-B15442D1221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0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CUI Submitted for Public Release Approval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A61AFB8-D706-BD4A-93FB-ED79471773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04616" y="411162"/>
            <a:ext cx="1629707" cy="4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0985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888" userDrawn="1">
          <p15:clr>
            <a:srgbClr val="A4A3A4"/>
          </p15:clr>
        </p15:guide>
        <p15:guide id="2" orient="horz" pos="1008" userDrawn="1">
          <p15:clr>
            <a:srgbClr val="A4A3A4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Numbers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963F0940-E33E-9D7F-C52B-16CFD0545B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cxnSp>
        <p:nvCxnSpPr>
          <p:cNvPr id="15" name="Line">
            <a:extLst>
              <a:ext uri="{FF2B5EF4-FFF2-40B4-BE49-F238E27FC236}">
                <a16:creationId xmlns:a16="http://schemas.microsoft.com/office/drawing/2014/main" id="{8412A77E-32D6-ECE7-C58C-21E3C08D8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8640" y="1600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3" name="TextBox">
            <a:extLst>
              <a:ext uri="{FF2B5EF4-FFF2-40B4-BE49-F238E27FC236}">
                <a16:creationId xmlns:a16="http://schemas.microsoft.com/office/drawing/2014/main" id="{AF47D3F9-758C-0713-980A-E6E56BBC1088}"/>
              </a:ext>
            </a:extLst>
          </p:cNvPr>
          <p:cNvSpPr txBox="1"/>
          <p:nvPr userDrawn="1"/>
        </p:nvSpPr>
        <p:spPr>
          <a:xfrm>
            <a:off x="54864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1" y="2286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Line">
            <a:extLst>
              <a:ext uri="{FF2B5EF4-FFF2-40B4-BE49-F238E27FC236}">
                <a16:creationId xmlns:a16="http://schemas.microsoft.com/office/drawing/2014/main" id="{D7771284-6191-6AE5-C8DC-E26F4DD28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13760" y="1600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0" name="TextBox">
            <a:extLst>
              <a:ext uri="{FF2B5EF4-FFF2-40B4-BE49-F238E27FC236}">
                <a16:creationId xmlns:a16="http://schemas.microsoft.com/office/drawing/2014/main" id="{0D9A8745-BD6D-12B2-16DF-02CB2BB85704}"/>
              </a:ext>
            </a:extLst>
          </p:cNvPr>
          <p:cNvSpPr txBox="1"/>
          <p:nvPr userDrawn="1"/>
        </p:nvSpPr>
        <p:spPr>
          <a:xfrm>
            <a:off x="341376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13761" y="2286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Line">
            <a:extLst>
              <a:ext uri="{FF2B5EF4-FFF2-40B4-BE49-F238E27FC236}">
                <a16:creationId xmlns:a16="http://schemas.microsoft.com/office/drawing/2014/main" id="{7F3E6C41-3F3A-5394-DD39-6844F7E13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78880" y="1600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2" name="TextBox">
            <a:extLst>
              <a:ext uri="{FF2B5EF4-FFF2-40B4-BE49-F238E27FC236}">
                <a16:creationId xmlns:a16="http://schemas.microsoft.com/office/drawing/2014/main" id="{BBB1FB2A-A05A-0E6A-2901-52A7D695A891}"/>
              </a:ext>
            </a:extLst>
          </p:cNvPr>
          <p:cNvSpPr txBox="1"/>
          <p:nvPr userDrawn="1"/>
        </p:nvSpPr>
        <p:spPr>
          <a:xfrm>
            <a:off x="627888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03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17618FB-CD21-AF4A-B264-6355E9BD7981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278881" y="2286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4" name="Line">
            <a:extLst>
              <a:ext uri="{FF2B5EF4-FFF2-40B4-BE49-F238E27FC236}">
                <a16:creationId xmlns:a16="http://schemas.microsoft.com/office/drawing/2014/main" id="{FE115B30-3E6D-E823-531E-BB5BAA19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144000" y="1600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6" name="TextBox">
            <a:extLst>
              <a:ext uri="{FF2B5EF4-FFF2-40B4-BE49-F238E27FC236}">
                <a16:creationId xmlns:a16="http://schemas.microsoft.com/office/drawing/2014/main" id="{694F0353-A0DD-9642-BDD7-8FC612070822}"/>
              </a:ext>
            </a:extLst>
          </p:cNvPr>
          <p:cNvSpPr txBox="1"/>
          <p:nvPr userDrawn="1"/>
        </p:nvSpPr>
        <p:spPr>
          <a:xfrm>
            <a:off x="914400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04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873DCC96-E62A-5505-4F1E-4A80C8498209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9144001" y="2286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Line">
            <a:extLst>
              <a:ext uri="{FF2B5EF4-FFF2-40B4-BE49-F238E27FC236}">
                <a16:creationId xmlns:a16="http://schemas.microsoft.com/office/drawing/2014/main" id="{1A90E933-723C-D9CC-B7AB-3043EDAB63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8640" y="3886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8" name="TextBox">
            <a:extLst>
              <a:ext uri="{FF2B5EF4-FFF2-40B4-BE49-F238E27FC236}">
                <a16:creationId xmlns:a16="http://schemas.microsoft.com/office/drawing/2014/main" id="{8E3B414F-BCCF-E0E0-A5B7-9D21FED7A614}"/>
              </a:ext>
            </a:extLst>
          </p:cNvPr>
          <p:cNvSpPr txBox="1"/>
          <p:nvPr userDrawn="1"/>
        </p:nvSpPr>
        <p:spPr>
          <a:xfrm>
            <a:off x="548641" y="4023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05</a:t>
            </a:r>
          </a:p>
        </p:txBody>
      </p:sp>
      <p:sp>
        <p:nvSpPr>
          <p:cNvPr id="18" name="Content Placeholder 6">
            <a:extLst>
              <a:ext uri="{FF2B5EF4-FFF2-40B4-BE49-F238E27FC236}">
                <a16:creationId xmlns:a16="http://schemas.microsoft.com/office/drawing/2014/main" id="{5731522F-82BF-A739-FBD5-84B13AFCBF10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48641" y="4572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9" name="Line">
            <a:extLst>
              <a:ext uri="{FF2B5EF4-FFF2-40B4-BE49-F238E27FC236}">
                <a16:creationId xmlns:a16="http://schemas.microsoft.com/office/drawing/2014/main" id="{B07AB9A6-54AF-4DC6-E298-2E576695A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13760" y="3886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20" name="TextBox">
            <a:extLst>
              <a:ext uri="{FF2B5EF4-FFF2-40B4-BE49-F238E27FC236}">
                <a16:creationId xmlns:a16="http://schemas.microsoft.com/office/drawing/2014/main" id="{E79A49CF-30B2-91DC-6BCA-2A41DD4CBF09}"/>
              </a:ext>
            </a:extLst>
          </p:cNvPr>
          <p:cNvSpPr txBox="1"/>
          <p:nvPr userDrawn="1"/>
        </p:nvSpPr>
        <p:spPr>
          <a:xfrm>
            <a:off x="3413761" y="4023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06</a:t>
            </a:r>
          </a:p>
        </p:txBody>
      </p:sp>
      <p:sp>
        <p:nvSpPr>
          <p:cNvPr id="25" name="Content Placeholder 7">
            <a:extLst>
              <a:ext uri="{FF2B5EF4-FFF2-40B4-BE49-F238E27FC236}">
                <a16:creationId xmlns:a16="http://schemas.microsoft.com/office/drawing/2014/main" id="{5FE6691B-ACEF-8803-7DC3-70B52F899908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3413761" y="4572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1" name="Line">
            <a:extLst>
              <a:ext uri="{FF2B5EF4-FFF2-40B4-BE49-F238E27FC236}">
                <a16:creationId xmlns:a16="http://schemas.microsoft.com/office/drawing/2014/main" id="{DE9CD609-8A04-24B8-B562-11703E18D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78880" y="3886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22" name="TextBox">
            <a:extLst>
              <a:ext uri="{FF2B5EF4-FFF2-40B4-BE49-F238E27FC236}">
                <a16:creationId xmlns:a16="http://schemas.microsoft.com/office/drawing/2014/main" id="{7C5E0031-266F-D418-0BAB-9BD3C4F1EC3F}"/>
              </a:ext>
            </a:extLst>
          </p:cNvPr>
          <p:cNvSpPr txBox="1"/>
          <p:nvPr userDrawn="1"/>
        </p:nvSpPr>
        <p:spPr>
          <a:xfrm>
            <a:off x="6278881" y="4023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07</a:t>
            </a:r>
          </a:p>
        </p:txBody>
      </p:sp>
      <p:sp>
        <p:nvSpPr>
          <p:cNvPr id="26" name="Content Placeholder 8">
            <a:extLst>
              <a:ext uri="{FF2B5EF4-FFF2-40B4-BE49-F238E27FC236}">
                <a16:creationId xmlns:a16="http://schemas.microsoft.com/office/drawing/2014/main" id="{772BE48E-72DE-7245-BBDA-BF3FEC69BED1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78881" y="4572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3" name="Line">
            <a:extLst>
              <a:ext uri="{FF2B5EF4-FFF2-40B4-BE49-F238E27FC236}">
                <a16:creationId xmlns:a16="http://schemas.microsoft.com/office/drawing/2014/main" id="{51FB53C0-6EA8-D891-85A3-23EE83EAD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144000" y="3886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24" name="TextBox">
            <a:extLst>
              <a:ext uri="{FF2B5EF4-FFF2-40B4-BE49-F238E27FC236}">
                <a16:creationId xmlns:a16="http://schemas.microsoft.com/office/drawing/2014/main" id="{6BF9F70B-8D8A-3E73-E423-909DA6A75EB4}"/>
              </a:ext>
            </a:extLst>
          </p:cNvPr>
          <p:cNvSpPr txBox="1"/>
          <p:nvPr userDrawn="1"/>
        </p:nvSpPr>
        <p:spPr>
          <a:xfrm>
            <a:off x="9144001" y="4023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08</a:t>
            </a:r>
          </a:p>
        </p:txBody>
      </p:sp>
      <p:sp>
        <p:nvSpPr>
          <p:cNvPr id="27" name="Content Placeholder 9">
            <a:extLst>
              <a:ext uri="{FF2B5EF4-FFF2-40B4-BE49-F238E27FC236}">
                <a16:creationId xmlns:a16="http://schemas.microsoft.com/office/drawing/2014/main" id="{EA060839-AF98-8040-7AE9-8F0D7E00C135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9144001" y="4572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Date Placeholder 27">
            <a:extLst>
              <a:ext uri="{FF2B5EF4-FFF2-40B4-BE49-F238E27FC236}">
                <a16:creationId xmlns:a16="http://schemas.microsoft.com/office/drawing/2014/main" id="{4C43927A-9072-62B2-E6B6-C90CC98BD41F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9B2E784-A5F5-4301-881B-94AC8DBF9DED}" type="datetime3">
              <a:rPr lang="en-US" smtClean="0"/>
              <a:t>31 July 2024</a:t>
            </a:fld>
            <a:endParaRPr lang="en-US"/>
          </a:p>
        </p:txBody>
      </p:sp>
      <p:sp>
        <p:nvSpPr>
          <p:cNvPr id="29" name="Slide Number Placeholder 28">
            <a:extLst>
              <a:ext uri="{FF2B5EF4-FFF2-40B4-BE49-F238E27FC236}">
                <a16:creationId xmlns:a16="http://schemas.microsoft.com/office/drawing/2014/main" id="{7C0BB974-2130-F29B-EFD0-42CC6056022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720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0" y="411481"/>
            <a:ext cx="8231293" cy="914400"/>
          </a:xfrm>
        </p:spPr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9532378-F1EC-4C8C-4ED2-DF860F9951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8640" y="1600200"/>
            <a:ext cx="11094720" cy="4572000"/>
          </a:xfrm>
        </p:spPr>
        <p:txBody>
          <a:bodyPr numCol="2"/>
          <a:lstStyle>
            <a:lvl1pPr marL="0" indent="0">
              <a:spcBef>
                <a:spcPts val="1000"/>
              </a:spcBef>
              <a:buFontTx/>
              <a:buNone/>
              <a:defRPr sz="11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100"/>
            </a:lvl2pPr>
            <a:lvl3pPr marL="274320" indent="-137160">
              <a:defRPr sz="1100"/>
            </a:lvl3pPr>
            <a:lvl4pPr marL="411480" indent="-137160">
              <a:defRPr sz="1100"/>
            </a:lvl4pPr>
            <a:lvl5pPr marL="548640" indent="-137160">
              <a:defRPr sz="1100"/>
            </a:lvl5pPr>
            <a:lvl6pPr marL="685800" indent="-137160">
              <a:defRPr sz="1100"/>
            </a:lvl6pPr>
            <a:lvl7pPr marL="822960" indent="-137160">
              <a:defRPr sz="1100"/>
            </a:lvl7pPr>
            <a:lvl8pPr marL="960120" indent="-137160">
              <a:defRPr sz="1100"/>
            </a:lvl8pPr>
            <a:lvl9pPr marL="1097280" indent="-137160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CB055-EB11-8EF9-03BC-FB9ECE4D8BA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F357020-80C2-43F0-9F5B-8C3D0634A48B}" type="datetime3">
              <a:rPr lang="en-US" smtClean="0"/>
              <a:t>31 July 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93FB7-0B10-910E-2F4E-A8DFAF9A4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052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0F3CE13-290E-12C4-BDCA-17CB5BAFF74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28600"/>
            <a:ext cx="12192000" cy="6400800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0AF67DC4-909F-6BF0-DB86-8675E25715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3D174-1921-7F28-5394-750C376C77F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8EAB3A5-9E92-4BB9-8F22-9632B4FBEDBA}" type="datetime3">
              <a:rPr lang="en-US" smtClean="0"/>
              <a:t>31 July 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BD6737-D835-6484-7A3F-BAD2D784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14DCFE-A46E-AF64-1025-34F0E5CEBB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04616" y="411162"/>
            <a:ext cx="1629707" cy="4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2606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17D0BA3-CE88-4FFE-E80D-CD039190BD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640" y="411481"/>
            <a:ext cx="5364480" cy="914400"/>
          </a:xfrm>
        </p:spPr>
        <p:txBody>
          <a:bodyPr/>
          <a:lstStyle>
            <a:lvl1pPr>
              <a:defRPr sz="2800" b="1" cap="none" baseline="0"/>
            </a:lvl1pPr>
          </a:lstStyle>
          <a:p>
            <a:r>
              <a:rPr lang="en-US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39" y="1600200"/>
            <a:ext cx="536448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EDA6D-3B28-23A1-C2EE-BBB7617D7DC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0923810-5FB2-48C9-96CA-1DE2C4773142}" type="datetime3">
              <a:rPr lang="en-US" smtClean="0"/>
              <a:t>31 July 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31B70-C8F2-D686-C30C-B4651FF04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9D1DFBC2-C4E8-E691-E48C-B8D2CF49CDA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78037" y="1235263"/>
            <a:ext cx="5365748" cy="4936936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0126149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D455EB0-A36D-4986-9393-AA1D5CE6C06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8639" y="411480"/>
            <a:ext cx="11094720" cy="3108960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C17D0BA3-CE88-4FFE-E80D-CD039190BD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640" y="3794760"/>
            <a:ext cx="5364480" cy="914400"/>
          </a:xfrm>
        </p:spPr>
        <p:txBody>
          <a:bodyPr/>
          <a:lstStyle>
            <a:lvl1pPr>
              <a:defRPr sz="2800" b="1" cap="none" baseline="0"/>
            </a:lvl1pPr>
          </a:lstStyle>
          <a:p>
            <a:r>
              <a:rPr lang="en-US"/>
              <a:t>[Slide title]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6278879" y="3794760"/>
            <a:ext cx="5364480" cy="23774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39DE7-660B-3FA9-966D-AB1D9EF6AC8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50EFF4B-86EB-42FB-93EA-7D8F9CB2466F}" type="datetime3">
              <a:rPr lang="en-US" smtClean="0"/>
              <a:t>31 July 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63529-A3F2-C0F4-1A5C-AAFFF34D7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890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90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  <p15:guide id="3" orient="horz" pos="2218" userDrawn="1">
          <p15:clr>
            <a:srgbClr val="A4A3A4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600198"/>
            <a:ext cx="6795136" cy="4572000"/>
          </a:xfrm>
        </p:spPr>
        <p:txBody>
          <a:bodyPr/>
          <a:lstStyle>
            <a:lvl1pPr marL="365760" indent="-365760">
              <a:buFont typeface="+mj-lt"/>
              <a:buAutoNum type="arabicPeriod"/>
              <a:defRPr b="1"/>
            </a:lvl1pPr>
            <a:lvl2pPr marL="365760" indent="0">
              <a:spcBef>
                <a:spcPts val="0"/>
              </a:spcBef>
              <a:buFontTx/>
              <a:buNone/>
              <a:defRPr/>
            </a:lvl2pPr>
            <a:lvl3pPr marL="548640">
              <a:defRPr/>
            </a:lvl3pPr>
            <a:lvl4pPr marL="731520">
              <a:defRPr/>
            </a:lvl4pPr>
            <a:lvl5pPr marL="914400">
              <a:defRPr/>
            </a:lvl5pPr>
            <a:lvl6pPr marL="1097280">
              <a:defRPr/>
            </a:lvl6pPr>
            <a:lvl7pPr marL="1280160">
              <a:defRPr/>
            </a:lvl7pPr>
            <a:lvl8pPr marL="1463040">
              <a:defRPr/>
            </a:lvl8pPr>
            <a:lvl9pPr marL="1645920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096A50-2784-27FE-0A3F-036031C6F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824A-259C-45E9-9173-94DB354A4B84}" type="datetime3">
              <a:rPr lang="en-US" smtClean="0"/>
              <a:t>31 July 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7A825-CF0B-A4E2-3704-5F661F4873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840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17D0BA3-CE88-4FFE-E80D-CD039190BD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E4C4A4C8-609A-5582-34D3-DD47E15FD26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8639" y="1600200"/>
            <a:ext cx="5364480" cy="2286000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AE500155-914F-3AB3-C892-09CE75C5448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8637" y="4114800"/>
            <a:ext cx="5364480" cy="3657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/>
            </a:lvl1pPr>
            <a:lvl2pPr marL="0" indent="0">
              <a:spcBef>
                <a:spcPts val="0"/>
              </a:spcBef>
              <a:buFontTx/>
              <a:buNone/>
              <a:defRPr sz="1800" b="1"/>
            </a:lvl2pPr>
            <a:lvl3pPr marL="0" indent="0">
              <a:spcBef>
                <a:spcPts val="0"/>
              </a:spcBef>
              <a:buFontTx/>
              <a:buNone/>
              <a:defRPr sz="1800" b="1"/>
            </a:lvl3pPr>
            <a:lvl4pPr marL="0" indent="0">
              <a:spcBef>
                <a:spcPts val="0"/>
              </a:spcBef>
              <a:buFontTx/>
              <a:buNone/>
              <a:defRPr sz="1800" b="1"/>
            </a:lvl4pPr>
            <a:lvl5pPr marL="0" indent="0">
              <a:spcBef>
                <a:spcPts val="0"/>
              </a:spcBef>
              <a:buFontTx/>
              <a:buNone/>
              <a:defRPr sz="1800" b="1"/>
            </a:lvl5pPr>
            <a:lvl6pPr marL="0" indent="0">
              <a:spcBef>
                <a:spcPts val="0"/>
              </a:spcBef>
              <a:buFontTx/>
              <a:buNone/>
              <a:defRPr sz="1800" b="1"/>
            </a:lvl6pPr>
            <a:lvl7pPr marL="0" indent="0">
              <a:spcBef>
                <a:spcPts val="0"/>
              </a:spcBef>
              <a:buFontTx/>
              <a:buNone/>
              <a:defRPr sz="1800" b="1"/>
            </a:lvl7pPr>
            <a:lvl8pPr marL="0" indent="0">
              <a:spcBef>
                <a:spcPts val="0"/>
              </a:spcBef>
              <a:buFontTx/>
              <a:buNone/>
              <a:defRPr sz="1800" b="1"/>
            </a:lvl8pPr>
            <a:lvl9pPr marL="0" indent="0">
              <a:spcBef>
                <a:spcPts val="0"/>
              </a:spcBef>
              <a:buFontTx/>
              <a:buNone/>
              <a:defRPr sz="1800" b="1"/>
            </a:lvl9pPr>
          </a:lstStyle>
          <a:p>
            <a:pPr lvl="0"/>
            <a:r>
              <a:rPr lang="en-US"/>
              <a:t>[Subtitle]</a:t>
            </a:r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548639" y="4526280"/>
            <a:ext cx="5364480" cy="1645920"/>
          </a:xfrm>
        </p:spPr>
        <p:txBody>
          <a:bodyPr/>
          <a:lstStyle>
            <a:lvl1pPr marL="137160" indent="-137160">
              <a:defRPr sz="1500"/>
            </a:lvl1pPr>
            <a:lvl2pPr marL="274320" indent="-137160">
              <a:defRPr sz="1500"/>
            </a:lvl2pPr>
            <a:lvl3pPr marL="411480" indent="-137160">
              <a:defRPr sz="1500"/>
            </a:lvl3pPr>
            <a:lvl4pPr marL="548640" indent="-137160">
              <a:defRPr sz="1500"/>
            </a:lvl4pPr>
            <a:lvl5pPr marL="685800" indent="-137160">
              <a:defRPr sz="1500"/>
            </a:lvl5pPr>
            <a:lvl6pPr marL="822960" indent="-137160">
              <a:defRPr sz="1500"/>
            </a:lvl6pPr>
            <a:lvl7pPr marL="960120" indent="-137160">
              <a:defRPr sz="1500"/>
            </a:lvl7pPr>
            <a:lvl8pPr marL="1097280" indent="-137160">
              <a:defRPr sz="1500"/>
            </a:lvl8pPr>
            <a:lvl9pPr marL="1234440" indent="-137160"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C3A5FBE-3D66-4376-9A16-FE11155BA55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78879" y="1600200"/>
            <a:ext cx="5364480" cy="2286000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CD5289C6-6376-08BD-CF12-DE93A92EFB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78879" y="4114800"/>
            <a:ext cx="5364480" cy="3657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/>
            </a:lvl1pPr>
            <a:lvl2pPr marL="0" indent="0">
              <a:spcBef>
                <a:spcPts val="0"/>
              </a:spcBef>
              <a:buFontTx/>
              <a:buNone/>
              <a:defRPr sz="1800" b="1"/>
            </a:lvl2pPr>
            <a:lvl3pPr marL="0" indent="0">
              <a:spcBef>
                <a:spcPts val="0"/>
              </a:spcBef>
              <a:buFontTx/>
              <a:buNone/>
              <a:defRPr sz="1800" b="1"/>
            </a:lvl3pPr>
            <a:lvl4pPr marL="0" indent="0">
              <a:spcBef>
                <a:spcPts val="0"/>
              </a:spcBef>
              <a:buFontTx/>
              <a:buNone/>
              <a:defRPr sz="1800" b="1"/>
            </a:lvl4pPr>
            <a:lvl5pPr marL="0" indent="0">
              <a:spcBef>
                <a:spcPts val="0"/>
              </a:spcBef>
              <a:buFontTx/>
              <a:buNone/>
              <a:defRPr sz="1800" b="1"/>
            </a:lvl5pPr>
            <a:lvl6pPr marL="0" indent="0">
              <a:spcBef>
                <a:spcPts val="0"/>
              </a:spcBef>
              <a:buFontTx/>
              <a:buNone/>
              <a:defRPr sz="1800" b="1"/>
            </a:lvl6pPr>
            <a:lvl7pPr marL="0" indent="0">
              <a:spcBef>
                <a:spcPts val="0"/>
              </a:spcBef>
              <a:buFontTx/>
              <a:buNone/>
              <a:defRPr sz="1800" b="1"/>
            </a:lvl7pPr>
            <a:lvl8pPr marL="0" indent="0">
              <a:spcBef>
                <a:spcPts val="0"/>
              </a:spcBef>
              <a:buFontTx/>
              <a:buNone/>
              <a:defRPr sz="1800" b="1"/>
            </a:lvl8pPr>
            <a:lvl9pPr marL="0" indent="0">
              <a:spcBef>
                <a:spcPts val="0"/>
              </a:spcBef>
              <a:buFontTx/>
              <a:buNone/>
              <a:defRPr sz="1800" b="1"/>
            </a:lvl9pPr>
          </a:lstStyle>
          <a:p>
            <a:pPr lvl="0"/>
            <a:r>
              <a:rPr lang="en-US"/>
              <a:t>[Subtitle]</a:t>
            </a:r>
          </a:p>
        </p:txBody>
      </p:sp>
      <p:sp>
        <p:nvSpPr>
          <p:cNvPr id="4" name="Content Placeholder 7"/>
          <p:cNvSpPr>
            <a:spLocks noGrp="1"/>
          </p:cNvSpPr>
          <p:nvPr>
            <p:ph sz="half" idx="2"/>
          </p:nvPr>
        </p:nvSpPr>
        <p:spPr>
          <a:xfrm>
            <a:off x="6278879" y="4526280"/>
            <a:ext cx="5364480" cy="1645920"/>
          </a:xfrm>
        </p:spPr>
        <p:txBody>
          <a:bodyPr/>
          <a:lstStyle>
            <a:lvl1pPr marL="137160" indent="-137160">
              <a:defRPr sz="1500"/>
            </a:lvl1pPr>
            <a:lvl2pPr marL="274320" indent="-137160">
              <a:defRPr sz="1500"/>
            </a:lvl2pPr>
            <a:lvl3pPr marL="411480" indent="-137160">
              <a:defRPr sz="1500"/>
            </a:lvl3pPr>
            <a:lvl4pPr marL="548640" indent="-137160">
              <a:defRPr sz="1500"/>
            </a:lvl4pPr>
            <a:lvl5pPr marL="685800" indent="-137160">
              <a:defRPr sz="1500"/>
            </a:lvl5pPr>
            <a:lvl6pPr marL="822960" indent="-137160">
              <a:defRPr sz="1500"/>
            </a:lvl6pPr>
            <a:lvl7pPr marL="960120" indent="-137160">
              <a:defRPr sz="1500"/>
            </a:lvl7pPr>
            <a:lvl8pPr marL="1097280" indent="-137160">
              <a:defRPr sz="1500"/>
            </a:lvl8pPr>
            <a:lvl9pPr marL="1234440" indent="-137160"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E309248A-8803-C0D0-F841-DA0B643CD6D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B14FC24-E041-45E9-9A72-E5755A86890F}" type="datetime3">
              <a:rPr lang="en-US" smtClean="0"/>
              <a:t>31 July 2024</a:t>
            </a:fld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E501E26-5E18-9AC3-2607-A695FA23E63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509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  <p15:guide id="3" orient="horz" pos="2592" userDrawn="1">
          <p15:clr>
            <a:srgbClr val="A4A3A4"/>
          </p15:clr>
        </p15:guide>
        <p15:guide id="4" orient="horz" pos="2448" userDrawn="1">
          <p15:clr>
            <a:srgbClr val="A4A3A4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17D0BA3-CE88-4FFE-E80D-CD039190BD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E4C4A4C8-609A-5582-34D3-DD47E15FD26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8639" y="1600200"/>
            <a:ext cx="3450336" cy="1691640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AE500155-914F-3AB3-C892-09CE75C5448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8637" y="3520440"/>
            <a:ext cx="3450336" cy="3657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/>
            </a:lvl1pPr>
            <a:lvl2pPr marL="0" indent="0">
              <a:spcBef>
                <a:spcPts val="0"/>
              </a:spcBef>
              <a:buFontTx/>
              <a:buNone/>
              <a:defRPr sz="1800" b="1"/>
            </a:lvl2pPr>
            <a:lvl3pPr marL="0" indent="0">
              <a:spcBef>
                <a:spcPts val="0"/>
              </a:spcBef>
              <a:buFontTx/>
              <a:buNone/>
              <a:defRPr sz="1800" b="1"/>
            </a:lvl3pPr>
            <a:lvl4pPr marL="0" indent="0">
              <a:spcBef>
                <a:spcPts val="0"/>
              </a:spcBef>
              <a:buFontTx/>
              <a:buNone/>
              <a:defRPr sz="1800" b="1"/>
            </a:lvl4pPr>
            <a:lvl5pPr marL="0" indent="0">
              <a:spcBef>
                <a:spcPts val="0"/>
              </a:spcBef>
              <a:buFontTx/>
              <a:buNone/>
              <a:defRPr sz="1800" b="1"/>
            </a:lvl5pPr>
            <a:lvl6pPr marL="0" indent="0">
              <a:spcBef>
                <a:spcPts val="0"/>
              </a:spcBef>
              <a:buFontTx/>
              <a:buNone/>
              <a:defRPr sz="1800" b="1"/>
            </a:lvl6pPr>
            <a:lvl7pPr marL="0" indent="0">
              <a:spcBef>
                <a:spcPts val="0"/>
              </a:spcBef>
              <a:buFontTx/>
              <a:buNone/>
              <a:defRPr sz="1800" b="1"/>
            </a:lvl7pPr>
            <a:lvl8pPr marL="0" indent="0">
              <a:spcBef>
                <a:spcPts val="0"/>
              </a:spcBef>
              <a:buFontTx/>
              <a:buNone/>
              <a:defRPr sz="1800" b="1"/>
            </a:lvl8pPr>
            <a:lvl9pPr marL="0" indent="0">
              <a:spcBef>
                <a:spcPts val="0"/>
              </a:spcBef>
              <a:buFontTx/>
              <a:buNone/>
              <a:defRPr sz="1800" b="1"/>
            </a:lvl9pPr>
          </a:lstStyle>
          <a:p>
            <a:pPr lvl="0"/>
            <a:r>
              <a:rPr lang="en-US"/>
              <a:t>[Subtitle]</a:t>
            </a:r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548639" y="3931920"/>
            <a:ext cx="3450336" cy="2240280"/>
          </a:xfrm>
        </p:spPr>
        <p:txBody>
          <a:bodyPr/>
          <a:lstStyle>
            <a:lvl1pPr marL="137160" indent="-137160">
              <a:defRPr sz="1500"/>
            </a:lvl1pPr>
            <a:lvl2pPr marL="274320" indent="-137160">
              <a:defRPr sz="1500"/>
            </a:lvl2pPr>
            <a:lvl3pPr marL="411480" indent="-137160">
              <a:defRPr sz="1500"/>
            </a:lvl3pPr>
            <a:lvl4pPr marL="548640" indent="-137160">
              <a:defRPr sz="1500"/>
            </a:lvl4pPr>
            <a:lvl5pPr marL="685800" indent="-137160">
              <a:defRPr sz="1500"/>
            </a:lvl5pPr>
            <a:lvl6pPr marL="822960" indent="-137160">
              <a:defRPr sz="1500"/>
            </a:lvl6pPr>
            <a:lvl7pPr marL="960120" indent="-137160">
              <a:defRPr sz="1500"/>
            </a:lvl7pPr>
            <a:lvl8pPr marL="1097280" indent="-137160">
              <a:defRPr sz="1500"/>
            </a:lvl8pPr>
            <a:lvl9pPr marL="1234440" indent="-137160"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C3A5FBE-3D66-4376-9A16-FE11155BA55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370831" y="1600200"/>
            <a:ext cx="3450336" cy="1691640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CD5289C6-6376-08BD-CF12-DE93A92EFB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70831" y="3520440"/>
            <a:ext cx="3450336" cy="3657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/>
            </a:lvl1pPr>
            <a:lvl2pPr marL="0" indent="0">
              <a:spcBef>
                <a:spcPts val="0"/>
              </a:spcBef>
              <a:buFontTx/>
              <a:buNone/>
              <a:defRPr sz="1800" b="1"/>
            </a:lvl2pPr>
            <a:lvl3pPr marL="0" indent="0">
              <a:spcBef>
                <a:spcPts val="0"/>
              </a:spcBef>
              <a:buFontTx/>
              <a:buNone/>
              <a:defRPr sz="1800" b="1"/>
            </a:lvl3pPr>
            <a:lvl4pPr marL="0" indent="0">
              <a:spcBef>
                <a:spcPts val="0"/>
              </a:spcBef>
              <a:buFontTx/>
              <a:buNone/>
              <a:defRPr sz="1800" b="1"/>
            </a:lvl4pPr>
            <a:lvl5pPr marL="0" indent="0">
              <a:spcBef>
                <a:spcPts val="0"/>
              </a:spcBef>
              <a:buFontTx/>
              <a:buNone/>
              <a:defRPr sz="1800" b="1"/>
            </a:lvl5pPr>
            <a:lvl6pPr marL="0" indent="0">
              <a:spcBef>
                <a:spcPts val="0"/>
              </a:spcBef>
              <a:buFontTx/>
              <a:buNone/>
              <a:defRPr sz="1800" b="1"/>
            </a:lvl6pPr>
            <a:lvl7pPr marL="0" indent="0">
              <a:spcBef>
                <a:spcPts val="0"/>
              </a:spcBef>
              <a:buFontTx/>
              <a:buNone/>
              <a:defRPr sz="1800" b="1"/>
            </a:lvl7pPr>
            <a:lvl8pPr marL="0" indent="0">
              <a:spcBef>
                <a:spcPts val="0"/>
              </a:spcBef>
              <a:buFontTx/>
              <a:buNone/>
              <a:defRPr sz="1800" b="1"/>
            </a:lvl8pPr>
            <a:lvl9pPr marL="0" indent="0">
              <a:spcBef>
                <a:spcPts val="0"/>
              </a:spcBef>
              <a:buFontTx/>
              <a:buNone/>
              <a:defRPr sz="1800" b="1"/>
            </a:lvl9pPr>
          </a:lstStyle>
          <a:p>
            <a:pPr lvl="0"/>
            <a:r>
              <a:rPr lang="en-US"/>
              <a:t>[Subtitle]</a:t>
            </a:r>
          </a:p>
        </p:txBody>
      </p:sp>
      <p:sp>
        <p:nvSpPr>
          <p:cNvPr id="4" name="Content Placeholder 7"/>
          <p:cNvSpPr>
            <a:spLocks noGrp="1"/>
          </p:cNvSpPr>
          <p:nvPr>
            <p:ph sz="half" idx="2"/>
          </p:nvPr>
        </p:nvSpPr>
        <p:spPr>
          <a:xfrm>
            <a:off x="4370831" y="3931920"/>
            <a:ext cx="3450336" cy="2240280"/>
          </a:xfrm>
        </p:spPr>
        <p:txBody>
          <a:bodyPr/>
          <a:lstStyle>
            <a:lvl1pPr marL="137160" indent="-137160">
              <a:defRPr sz="1500"/>
            </a:lvl1pPr>
            <a:lvl2pPr marL="274320" indent="-137160">
              <a:defRPr sz="1500"/>
            </a:lvl2pPr>
            <a:lvl3pPr marL="411480" indent="-137160">
              <a:defRPr sz="1500"/>
            </a:lvl3pPr>
            <a:lvl4pPr marL="548640" indent="-137160">
              <a:defRPr sz="1500"/>
            </a:lvl4pPr>
            <a:lvl5pPr marL="685800" indent="-137160">
              <a:defRPr sz="1500"/>
            </a:lvl5pPr>
            <a:lvl6pPr marL="822960" indent="-137160">
              <a:defRPr sz="1500"/>
            </a:lvl6pPr>
            <a:lvl7pPr marL="960120" indent="-137160">
              <a:defRPr sz="1500"/>
            </a:lvl7pPr>
            <a:lvl8pPr marL="1097280" indent="-137160">
              <a:defRPr sz="1500"/>
            </a:lvl8pPr>
            <a:lvl9pPr marL="1234440" indent="-137160"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2F1293E6-42E9-E8B5-FFA8-86FB82D486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93023" y="1600200"/>
            <a:ext cx="3450336" cy="1691640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1A0087B1-BE04-FAAE-807C-18D539A5855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3023" y="3520440"/>
            <a:ext cx="3450336" cy="3657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/>
            </a:lvl1pPr>
            <a:lvl2pPr marL="0" indent="0">
              <a:spcBef>
                <a:spcPts val="0"/>
              </a:spcBef>
              <a:buFontTx/>
              <a:buNone/>
              <a:defRPr sz="1800" b="1"/>
            </a:lvl2pPr>
            <a:lvl3pPr marL="0" indent="0">
              <a:spcBef>
                <a:spcPts val="0"/>
              </a:spcBef>
              <a:buFontTx/>
              <a:buNone/>
              <a:defRPr sz="1800" b="1"/>
            </a:lvl3pPr>
            <a:lvl4pPr marL="0" indent="0">
              <a:spcBef>
                <a:spcPts val="0"/>
              </a:spcBef>
              <a:buFontTx/>
              <a:buNone/>
              <a:defRPr sz="1800" b="1"/>
            </a:lvl4pPr>
            <a:lvl5pPr marL="0" indent="0">
              <a:spcBef>
                <a:spcPts val="0"/>
              </a:spcBef>
              <a:buFontTx/>
              <a:buNone/>
              <a:defRPr sz="1800" b="1"/>
            </a:lvl5pPr>
            <a:lvl6pPr marL="0" indent="0">
              <a:spcBef>
                <a:spcPts val="0"/>
              </a:spcBef>
              <a:buFontTx/>
              <a:buNone/>
              <a:defRPr sz="1800" b="1"/>
            </a:lvl6pPr>
            <a:lvl7pPr marL="0" indent="0">
              <a:spcBef>
                <a:spcPts val="0"/>
              </a:spcBef>
              <a:buFontTx/>
              <a:buNone/>
              <a:defRPr sz="1800" b="1"/>
            </a:lvl7pPr>
            <a:lvl8pPr marL="0" indent="0">
              <a:spcBef>
                <a:spcPts val="0"/>
              </a:spcBef>
              <a:buFontTx/>
              <a:buNone/>
              <a:defRPr sz="1800" b="1"/>
            </a:lvl8pPr>
            <a:lvl9pPr marL="0" indent="0">
              <a:spcBef>
                <a:spcPts val="0"/>
              </a:spcBef>
              <a:buFontTx/>
              <a:buNone/>
              <a:defRPr sz="1800" b="1"/>
            </a:lvl9pPr>
          </a:lstStyle>
          <a:p>
            <a:pPr lvl="0"/>
            <a:r>
              <a:rPr lang="en-US"/>
              <a:t>[Subtitle]</a:t>
            </a:r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9A4D43E8-8B9E-0180-3592-10B667D09516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8193023" y="3931920"/>
            <a:ext cx="3450336" cy="2240280"/>
          </a:xfrm>
        </p:spPr>
        <p:txBody>
          <a:bodyPr/>
          <a:lstStyle>
            <a:lvl1pPr marL="137160" indent="-137160">
              <a:defRPr sz="1500"/>
            </a:lvl1pPr>
            <a:lvl2pPr marL="274320" indent="-137160">
              <a:defRPr sz="1500"/>
            </a:lvl2pPr>
            <a:lvl3pPr marL="411480" indent="-137160">
              <a:defRPr sz="1500"/>
            </a:lvl3pPr>
            <a:lvl4pPr marL="548640" indent="-137160">
              <a:defRPr sz="1500"/>
            </a:lvl4pPr>
            <a:lvl5pPr marL="685800" indent="-137160">
              <a:defRPr sz="1500"/>
            </a:lvl5pPr>
            <a:lvl6pPr marL="822960" indent="-137160">
              <a:defRPr sz="1500"/>
            </a:lvl6pPr>
            <a:lvl7pPr marL="960120" indent="-137160">
              <a:defRPr sz="1500"/>
            </a:lvl7pPr>
            <a:lvl8pPr marL="1097280" indent="-137160">
              <a:defRPr sz="1500"/>
            </a:lvl8pPr>
            <a:lvl9pPr marL="1234440" indent="-137160"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BCC41EC7-A74C-7FAC-CAAF-B45134A90C1F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98A19125-94A7-4474-858C-FD9C4ABE9DDA}" type="datetime3">
              <a:rPr lang="en-US" smtClean="0"/>
              <a:t>31 July 2024</a:t>
            </a:fld>
            <a:endParaRPr lang="en-US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0DCE38A9-CABF-9588-DDD8-93DD198F7EC2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193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2218" userDrawn="1">
          <p15:clr>
            <a:srgbClr val="A4A3A4"/>
          </p15:clr>
        </p15:guide>
        <p15:guide id="3" orient="horz" pos="3888" userDrawn="1">
          <p15:clr>
            <a:srgbClr val="A4A3A4"/>
          </p15:clr>
        </p15:guide>
        <p15:guide id="4" orient="horz" pos="2074" userDrawn="1">
          <p15:clr>
            <a:srgbClr val="A4A3A4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17D0BA3-CE88-4FFE-E80D-CD039190BD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E4C4A4C8-609A-5582-34D3-DD47E15FD26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8641" y="1600200"/>
            <a:ext cx="2499359" cy="1234440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AE500155-914F-3AB3-C892-09CE75C5448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8639" y="3063240"/>
            <a:ext cx="2499359" cy="3657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600" b="1"/>
            </a:lvl1pPr>
            <a:lvl2pPr marL="0" indent="0">
              <a:spcBef>
                <a:spcPts val="0"/>
              </a:spcBef>
              <a:buFontTx/>
              <a:buNone/>
              <a:defRPr sz="1600" b="1"/>
            </a:lvl2pPr>
            <a:lvl3pPr marL="0" indent="0">
              <a:spcBef>
                <a:spcPts val="0"/>
              </a:spcBef>
              <a:buFontTx/>
              <a:buNone/>
              <a:defRPr sz="1600" b="1"/>
            </a:lvl3pPr>
            <a:lvl4pPr marL="0" indent="0">
              <a:spcBef>
                <a:spcPts val="0"/>
              </a:spcBef>
              <a:buFontTx/>
              <a:buNone/>
              <a:defRPr sz="1600" b="1"/>
            </a:lvl4pPr>
            <a:lvl5pPr marL="0" indent="0">
              <a:spcBef>
                <a:spcPts val="0"/>
              </a:spcBef>
              <a:buFontTx/>
              <a:buNone/>
              <a:defRPr sz="1600" b="1"/>
            </a:lvl5pPr>
            <a:lvl6pPr marL="0" indent="0">
              <a:spcBef>
                <a:spcPts val="0"/>
              </a:spcBef>
              <a:buFontTx/>
              <a:buNone/>
              <a:defRPr sz="1600" b="1"/>
            </a:lvl6pPr>
            <a:lvl7pPr marL="0" indent="0">
              <a:spcBef>
                <a:spcPts val="0"/>
              </a:spcBef>
              <a:buFontTx/>
              <a:buNone/>
              <a:defRPr sz="1600" b="1"/>
            </a:lvl7pPr>
            <a:lvl8pPr marL="0" indent="0">
              <a:spcBef>
                <a:spcPts val="0"/>
              </a:spcBef>
              <a:buFontTx/>
              <a:buNone/>
              <a:defRPr sz="1600" b="1"/>
            </a:lvl8pPr>
            <a:lvl9pPr marL="0" indent="0">
              <a:spcBef>
                <a:spcPts val="0"/>
              </a:spcBef>
              <a:buFontTx/>
              <a:buNone/>
              <a:defRPr sz="1600" b="1"/>
            </a:lvl9pPr>
          </a:lstStyle>
          <a:p>
            <a:pPr lvl="0"/>
            <a:r>
              <a:rPr lang="en-US"/>
              <a:t>[Subtitle]</a:t>
            </a:r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548641" y="3474720"/>
            <a:ext cx="2499359" cy="2697480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C3A5FBE-3D66-4376-9A16-FE11155BA55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428805" y="1600200"/>
            <a:ext cx="2499359" cy="1234440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CD5289C6-6376-08BD-CF12-DE93A92EFB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28805" y="3063240"/>
            <a:ext cx="2499359" cy="3657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600" b="1"/>
            </a:lvl1pPr>
            <a:lvl2pPr marL="0" indent="0">
              <a:spcBef>
                <a:spcPts val="0"/>
              </a:spcBef>
              <a:buFontTx/>
              <a:buNone/>
              <a:defRPr sz="1600" b="1"/>
            </a:lvl2pPr>
            <a:lvl3pPr marL="0" indent="0">
              <a:spcBef>
                <a:spcPts val="0"/>
              </a:spcBef>
              <a:buFontTx/>
              <a:buNone/>
              <a:defRPr sz="1600" b="1"/>
            </a:lvl3pPr>
            <a:lvl4pPr marL="0" indent="0">
              <a:spcBef>
                <a:spcPts val="0"/>
              </a:spcBef>
              <a:buFontTx/>
              <a:buNone/>
              <a:defRPr sz="1600" b="1"/>
            </a:lvl4pPr>
            <a:lvl5pPr marL="0" indent="0">
              <a:spcBef>
                <a:spcPts val="0"/>
              </a:spcBef>
              <a:buFontTx/>
              <a:buNone/>
              <a:defRPr sz="1600" b="1"/>
            </a:lvl5pPr>
            <a:lvl6pPr marL="0" indent="0">
              <a:spcBef>
                <a:spcPts val="0"/>
              </a:spcBef>
              <a:buFontTx/>
              <a:buNone/>
              <a:defRPr sz="1600" b="1"/>
            </a:lvl6pPr>
            <a:lvl7pPr marL="0" indent="0">
              <a:spcBef>
                <a:spcPts val="0"/>
              </a:spcBef>
              <a:buFontTx/>
              <a:buNone/>
              <a:defRPr sz="1600" b="1"/>
            </a:lvl7pPr>
            <a:lvl8pPr marL="0" indent="0">
              <a:spcBef>
                <a:spcPts val="0"/>
              </a:spcBef>
              <a:buFontTx/>
              <a:buNone/>
              <a:defRPr sz="1600" b="1"/>
            </a:lvl8pPr>
            <a:lvl9pPr marL="0" indent="0">
              <a:spcBef>
                <a:spcPts val="0"/>
              </a:spcBef>
              <a:buFontTx/>
              <a:buNone/>
              <a:defRPr sz="1600" b="1"/>
            </a:lvl9pPr>
          </a:lstStyle>
          <a:p>
            <a:pPr lvl="0"/>
            <a:r>
              <a:rPr lang="en-US"/>
              <a:t>[Subtitle]</a:t>
            </a:r>
          </a:p>
        </p:txBody>
      </p:sp>
      <p:sp>
        <p:nvSpPr>
          <p:cNvPr id="4" name="Content Placeholder 7"/>
          <p:cNvSpPr>
            <a:spLocks noGrp="1"/>
          </p:cNvSpPr>
          <p:nvPr>
            <p:ph sz="half" idx="2"/>
          </p:nvPr>
        </p:nvSpPr>
        <p:spPr>
          <a:xfrm>
            <a:off x="3428805" y="3474720"/>
            <a:ext cx="2499359" cy="2697480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2F1293E6-42E9-E8B5-FFA8-86FB82D486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63841" y="1600200"/>
            <a:ext cx="2499359" cy="1234440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1A0087B1-BE04-FAAE-807C-18D539A5855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63841" y="3063240"/>
            <a:ext cx="2499359" cy="3657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600" b="1"/>
            </a:lvl1pPr>
            <a:lvl2pPr marL="0" indent="0">
              <a:spcBef>
                <a:spcPts val="0"/>
              </a:spcBef>
              <a:buFontTx/>
              <a:buNone/>
              <a:defRPr sz="1600" b="1"/>
            </a:lvl2pPr>
            <a:lvl3pPr marL="0" indent="0">
              <a:spcBef>
                <a:spcPts val="0"/>
              </a:spcBef>
              <a:buFontTx/>
              <a:buNone/>
              <a:defRPr sz="1600" b="1"/>
            </a:lvl3pPr>
            <a:lvl4pPr marL="0" indent="0">
              <a:spcBef>
                <a:spcPts val="0"/>
              </a:spcBef>
              <a:buFontTx/>
              <a:buNone/>
              <a:defRPr sz="1600" b="1"/>
            </a:lvl4pPr>
            <a:lvl5pPr marL="0" indent="0">
              <a:spcBef>
                <a:spcPts val="0"/>
              </a:spcBef>
              <a:buFontTx/>
              <a:buNone/>
              <a:defRPr sz="1600" b="1"/>
            </a:lvl5pPr>
            <a:lvl6pPr marL="0" indent="0">
              <a:spcBef>
                <a:spcPts val="0"/>
              </a:spcBef>
              <a:buFontTx/>
              <a:buNone/>
              <a:defRPr sz="1600" b="1"/>
            </a:lvl6pPr>
            <a:lvl7pPr marL="0" indent="0">
              <a:spcBef>
                <a:spcPts val="0"/>
              </a:spcBef>
              <a:buFontTx/>
              <a:buNone/>
              <a:defRPr sz="1600" b="1"/>
            </a:lvl7pPr>
            <a:lvl8pPr marL="0" indent="0">
              <a:spcBef>
                <a:spcPts val="0"/>
              </a:spcBef>
              <a:buFontTx/>
              <a:buNone/>
              <a:defRPr sz="1600" b="1"/>
            </a:lvl8pPr>
            <a:lvl9pPr marL="0" indent="0">
              <a:spcBef>
                <a:spcPts val="0"/>
              </a:spcBef>
              <a:buFontTx/>
              <a:buNone/>
              <a:defRPr sz="1600" b="1"/>
            </a:lvl9pPr>
          </a:lstStyle>
          <a:p>
            <a:pPr lvl="0"/>
            <a:r>
              <a:rPr lang="en-US"/>
              <a:t>[Subtitle]</a:t>
            </a:r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9A4D43E8-8B9E-0180-3592-10B667D09516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6263841" y="3474720"/>
            <a:ext cx="2499359" cy="2697480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D206E8B5-48CF-3920-10E8-5C214FEE93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144001" y="1600200"/>
            <a:ext cx="2499359" cy="1234440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30A8711B-6FCD-CC40-76D9-6F2EED66A6E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44001" y="3063240"/>
            <a:ext cx="2499359" cy="3657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600" b="1"/>
            </a:lvl1pPr>
            <a:lvl2pPr marL="0" indent="0">
              <a:spcBef>
                <a:spcPts val="0"/>
              </a:spcBef>
              <a:buFontTx/>
              <a:buNone/>
              <a:defRPr sz="1600" b="1"/>
            </a:lvl2pPr>
            <a:lvl3pPr marL="0" indent="0">
              <a:spcBef>
                <a:spcPts val="0"/>
              </a:spcBef>
              <a:buFontTx/>
              <a:buNone/>
              <a:defRPr sz="1600" b="1"/>
            </a:lvl3pPr>
            <a:lvl4pPr marL="0" indent="0">
              <a:spcBef>
                <a:spcPts val="0"/>
              </a:spcBef>
              <a:buFontTx/>
              <a:buNone/>
              <a:defRPr sz="1600" b="1"/>
            </a:lvl4pPr>
            <a:lvl5pPr marL="0" indent="0">
              <a:spcBef>
                <a:spcPts val="0"/>
              </a:spcBef>
              <a:buFontTx/>
              <a:buNone/>
              <a:defRPr sz="1600" b="1"/>
            </a:lvl5pPr>
            <a:lvl6pPr marL="0" indent="0">
              <a:spcBef>
                <a:spcPts val="0"/>
              </a:spcBef>
              <a:buFontTx/>
              <a:buNone/>
              <a:defRPr sz="1600" b="1"/>
            </a:lvl6pPr>
            <a:lvl7pPr marL="0" indent="0">
              <a:spcBef>
                <a:spcPts val="0"/>
              </a:spcBef>
              <a:buFontTx/>
              <a:buNone/>
              <a:defRPr sz="1600" b="1"/>
            </a:lvl7pPr>
            <a:lvl8pPr marL="0" indent="0">
              <a:spcBef>
                <a:spcPts val="0"/>
              </a:spcBef>
              <a:buFontTx/>
              <a:buNone/>
              <a:defRPr sz="1600" b="1"/>
            </a:lvl8pPr>
            <a:lvl9pPr marL="0" indent="0">
              <a:spcBef>
                <a:spcPts val="0"/>
              </a:spcBef>
              <a:buFontTx/>
              <a:buNone/>
              <a:defRPr sz="1600" b="1"/>
            </a:lvl9pPr>
          </a:lstStyle>
          <a:p>
            <a:pPr lvl="0"/>
            <a:r>
              <a:rPr lang="en-US"/>
              <a:t>[Subtitle]</a:t>
            </a:r>
          </a:p>
        </p:txBody>
      </p:sp>
      <p:sp>
        <p:nvSpPr>
          <p:cNvPr id="15" name="Content Placeholder 13">
            <a:extLst>
              <a:ext uri="{FF2B5EF4-FFF2-40B4-BE49-F238E27FC236}">
                <a16:creationId xmlns:a16="http://schemas.microsoft.com/office/drawing/2014/main" id="{ABA13BFB-DABC-41BC-F712-51774CC8BA1C}"/>
              </a:ext>
            </a:extLst>
          </p:cNvPr>
          <p:cNvSpPr>
            <a:spLocks noGrp="1"/>
          </p:cNvSpPr>
          <p:nvPr>
            <p:ph sz="half" idx="21"/>
          </p:nvPr>
        </p:nvSpPr>
        <p:spPr>
          <a:xfrm>
            <a:off x="9144001" y="3474720"/>
            <a:ext cx="2499359" cy="2697480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6FA3AB29-95C5-BB81-8596-7248603E0DBA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3BA0343D-C8D8-43CE-BB79-50DEA219DB07}" type="datetime3">
              <a:rPr lang="en-US" smtClean="0"/>
              <a:t>31 July 2024</a:t>
            </a:fld>
            <a:endParaRPr lang="en-US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F8249F74-522A-F15A-97B8-27047D5DEDAE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58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1786" userDrawn="1">
          <p15:clr>
            <a:srgbClr val="A4A3A4"/>
          </p15:clr>
        </p15:guide>
        <p15:guide id="3" orient="horz" pos="3888" userDrawn="1">
          <p15:clr>
            <a:srgbClr val="A4A3A4"/>
          </p15:clr>
        </p15:guide>
        <p15:guide id="4" orient="horz" pos="1930" userDrawn="1">
          <p15:clr>
            <a:srgbClr val="A4A3A4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rgbClr val="221F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0" y="411481"/>
            <a:ext cx="8231293" cy="1189037"/>
          </a:xfrm>
        </p:spPr>
        <p:txBody>
          <a:bodyPr anchor="t" anchorCtr="0"/>
          <a:lstStyle>
            <a:lvl1pPr>
              <a:lnSpc>
                <a:spcPct val="80000"/>
              </a:lnSpc>
              <a:defRPr sz="4000" spc="-1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[Section title]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62121C3-FD56-A9B2-1088-141E0BDB4C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8640" y="2148840"/>
            <a:ext cx="6795135" cy="40233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800"/>
            </a:lvl1pPr>
            <a:lvl2pPr marL="182880" indent="-182880">
              <a:spcBef>
                <a:spcPts val="1000"/>
              </a:spcBef>
              <a:buFont typeface="Arial" panose="020B0604020202020204" pitchFamily="34" charset="0"/>
              <a:buChar char="▪"/>
              <a:defRPr/>
            </a:lvl2pPr>
            <a:lvl3pPr marL="365760">
              <a:defRPr/>
            </a:lvl3pPr>
            <a:lvl4pPr marL="548640">
              <a:defRPr/>
            </a:lvl4pPr>
            <a:lvl5pPr marL="731520">
              <a:defRPr/>
            </a:lvl5pPr>
            <a:lvl6pPr marL="914400">
              <a:defRPr/>
            </a:lvl6pPr>
            <a:lvl7pPr marL="1097280">
              <a:defRPr/>
            </a:lvl7pPr>
            <a:lvl8pPr marL="1280160">
              <a:defRPr/>
            </a:lvl8pPr>
            <a:lvl9pPr marL="1463040">
              <a:defRPr/>
            </a:lvl9pPr>
          </a:lstStyle>
          <a:p>
            <a:pPr lvl="0"/>
            <a:r>
              <a:rPr lang="en-US"/>
              <a:t>[Optional section subtitle]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DBADC8-E5B3-9DDB-F294-C14F7AA987B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53BD212-0B9F-4987-965F-AC83B2FC354F}" type="datetime3">
              <a:rPr lang="en-US" smtClean="0"/>
              <a:t>31 July 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DADDA-8448-690C-2CAB-FA7E28471B8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29767174-7781-C263-3756-CD54301026C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6657945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CUI Submitted for Public Release Approval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6F2182-1ACE-5AD5-681B-31F3C21870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0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CUI Submitted for Public Release Approval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BE7508-EE37-5444-403D-1DA3CD6DD4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04616" y="411162"/>
            <a:ext cx="1629707" cy="4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4006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354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Im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>
            <a:extLst>
              <a:ext uri="{FF2B5EF4-FFF2-40B4-BE49-F238E27FC236}">
                <a16:creationId xmlns:a16="http://schemas.microsoft.com/office/drawing/2014/main" id="{D68235BF-5094-B6AD-6429-61352C54DE9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28600"/>
            <a:ext cx="12192000" cy="6400800"/>
          </a:xfrm>
          <a:solidFill>
            <a:srgbClr val="56555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2"/>
          <p:cNvSpPr>
            <a:spLocks noGrp="1"/>
          </p:cNvSpPr>
          <p:nvPr>
            <p:ph type="title" hasCustomPrompt="1"/>
          </p:nvPr>
        </p:nvSpPr>
        <p:spPr>
          <a:xfrm>
            <a:off x="548640" y="411481"/>
            <a:ext cx="8231293" cy="1189037"/>
          </a:xfrm>
        </p:spPr>
        <p:txBody>
          <a:bodyPr anchor="t" anchorCtr="0"/>
          <a:lstStyle>
            <a:lvl1pPr>
              <a:lnSpc>
                <a:spcPct val="80000"/>
              </a:lnSpc>
              <a:defRPr sz="4000" spc="-1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[Section title]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DC6E9F-9E2F-3968-F76A-CD8240DB9C8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8640" y="2148840"/>
            <a:ext cx="6795135" cy="91440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800"/>
            </a:lvl1pPr>
            <a:lvl2pPr marL="182880" indent="-182880">
              <a:spcBef>
                <a:spcPts val="1000"/>
              </a:spcBef>
              <a:buFont typeface="Arial" panose="020B0604020202020204" pitchFamily="34" charset="0"/>
              <a:buChar char="▪"/>
              <a:defRPr/>
            </a:lvl2pPr>
            <a:lvl3pPr marL="365760">
              <a:defRPr/>
            </a:lvl3pPr>
            <a:lvl4pPr marL="548640">
              <a:defRPr/>
            </a:lvl4pPr>
            <a:lvl5pPr marL="731520">
              <a:defRPr/>
            </a:lvl5pPr>
            <a:lvl6pPr marL="914400">
              <a:defRPr/>
            </a:lvl6pPr>
            <a:lvl7pPr marL="1097280">
              <a:defRPr/>
            </a:lvl7pPr>
            <a:lvl8pPr marL="1280160">
              <a:defRPr/>
            </a:lvl8pPr>
            <a:lvl9pPr marL="1463040">
              <a:defRPr/>
            </a:lvl9pPr>
          </a:lstStyle>
          <a:p>
            <a:pPr lvl="0"/>
            <a:r>
              <a:rPr lang="en-US"/>
              <a:t>[Optional section subtitle]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2EB74B-4EFA-464C-722C-FBCA5174031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0AF9C2-5E8A-4308-AE6B-CA9B65007D0E}" type="datetime3">
              <a:rPr lang="en-US" smtClean="0"/>
              <a:t>31 July 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19503-16E7-50C5-8995-F8E0DCB6B62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9B5005-6EDF-D198-2154-7EBCA42F47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04616" y="411162"/>
            <a:ext cx="1629707" cy="4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782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354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White 0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0" y="411481"/>
            <a:ext cx="8231293" cy="1189037"/>
          </a:xfrm>
        </p:spPr>
        <p:txBody>
          <a:bodyPr anchor="t" anchorCtr="0"/>
          <a:lstStyle>
            <a:lvl1pPr>
              <a:lnSpc>
                <a:spcPct val="80000"/>
              </a:lnSpc>
              <a:defRPr sz="4000" spc="-1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[Section title]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EF29EDB-49B7-13CD-321C-E88CD44FB7C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8640" y="2148840"/>
            <a:ext cx="6795135" cy="40233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800"/>
            </a:lvl1pPr>
            <a:lvl2pPr marL="182880" indent="-182880">
              <a:spcBef>
                <a:spcPts val="1000"/>
              </a:spcBef>
              <a:buFont typeface="Arial" panose="020B0604020202020204" pitchFamily="34" charset="0"/>
              <a:buChar char="▪"/>
              <a:defRPr/>
            </a:lvl2pPr>
            <a:lvl3pPr marL="365760">
              <a:defRPr/>
            </a:lvl3pPr>
            <a:lvl4pPr marL="548640">
              <a:defRPr/>
            </a:lvl4pPr>
            <a:lvl5pPr marL="731520">
              <a:defRPr/>
            </a:lvl5pPr>
            <a:lvl6pPr marL="914400">
              <a:defRPr/>
            </a:lvl6pPr>
            <a:lvl7pPr marL="1097280">
              <a:defRPr/>
            </a:lvl7pPr>
            <a:lvl8pPr marL="1280160">
              <a:defRPr/>
            </a:lvl8pPr>
            <a:lvl9pPr marL="1463040">
              <a:defRPr/>
            </a:lvl9pPr>
          </a:lstStyle>
          <a:p>
            <a:pPr lvl="0"/>
            <a:r>
              <a:rPr lang="en-US"/>
              <a:t>[Optional section subtitle]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170-ECB5-A830-2874-091E3641013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F31E861-D2AF-431D-860B-DCF67C218052}" type="datetime3">
              <a:rPr lang="en-US" smtClean="0"/>
              <a:t>31 July 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1CE1D-5DB3-7DB4-A801-B688218E7EC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9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354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White 0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1" y="411480"/>
            <a:ext cx="5365327" cy="914400"/>
          </a:xfrm>
        </p:spPr>
        <p:txBody>
          <a:bodyPr anchor="t" anchorCtr="0"/>
          <a:lstStyle>
            <a:lvl1pPr>
              <a:lnSpc>
                <a:spcPct val="90000"/>
              </a:lnSpc>
              <a:defRPr sz="2400" spc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[Section title]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EF29EDB-49B7-13CD-321C-E88CD44FB7C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8640" y="1600200"/>
            <a:ext cx="6795135" cy="45720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3600"/>
            </a:lvl1pPr>
            <a:lvl2pPr marL="182880" indent="-182880">
              <a:spcBef>
                <a:spcPts val="1000"/>
              </a:spcBef>
              <a:buFont typeface="Arial" panose="020B0604020202020204" pitchFamily="34" charset="0"/>
              <a:buChar char="▪"/>
              <a:defRPr/>
            </a:lvl2pPr>
            <a:lvl3pPr marL="365760">
              <a:defRPr/>
            </a:lvl3pPr>
            <a:lvl4pPr marL="548640">
              <a:defRPr/>
            </a:lvl4pPr>
            <a:lvl5pPr marL="731520">
              <a:defRPr/>
            </a:lvl5pPr>
            <a:lvl6pPr marL="914400">
              <a:defRPr/>
            </a:lvl6pPr>
            <a:lvl7pPr marL="1097280">
              <a:defRPr/>
            </a:lvl7pPr>
            <a:lvl8pPr marL="1280160">
              <a:defRPr/>
            </a:lvl8pPr>
            <a:lvl9pPr marL="1463040">
              <a:defRPr/>
            </a:lvl9pPr>
          </a:lstStyle>
          <a:p>
            <a:pPr lvl="0"/>
            <a:r>
              <a:rPr lang="en-US"/>
              <a:t>[Long section description]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A978CF-9C5E-3CFC-1FBF-80FF0C14A03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1DA25B2-AAF1-4C1F-AA38-12D5BFA7D4C8}" type="datetime3">
              <a:rPr lang="en-US" smtClean="0"/>
              <a:t>31 July 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96E61-43C3-4A10-6216-8AA17EF97B8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11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- Half Image">
    <p:bg>
      <p:bgPr>
        <a:solidFill>
          <a:srgbClr val="221F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1" y="411481"/>
            <a:ext cx="5365327" cy="1189037"/>
          </a:xfrm>
        </p:spPr>
        <p:txBody>
          <a:bodyPr anchor="t" anchorCtr="0"/>
          <a:lstStyle>
            <a:lvl1pPr>
              <a:lnSpc>
                <a:spcPct val="80000"/>
              </a:lnSpc>
              <a:defRPr sz="4000" spc="-1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[Section title]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D05FCA9-6234-AA37-16E9-CA72B744A8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8640" y="2148840"/>
            <a:ext cx="5365325" cy="4023360"/>
          </a:xfrm>
        </p:spPr>
        <p:txBody>
          <a:bodyPr/>
          <a:lstStyle>
            <a:lvl1pPr marL="0" indent="0">
              <a:spcBef>
                <a:spcPts val="1000"/>
              </a:spcBef>
              <a:buFontTx/>
              <a:buNone/>
              <a:defRPr/>
            </a:lvl1pPr>
            <a:lvl2pPr marL="182880" indent="-182880">
              <a:spcBef>
                <a:spcPts val="1000"/>
              </a:spcBef>
              <a:buFont typeface="Arial" panose="020B0604020202020204" pitchFamily="34" charset="0"/>
              <a:buChar char="▪"/>
              <a:defRPr/>
            </a:lvl2pPr>
            <a:lvl3pPr marL="365760">
              <a:defRPr/>
            </a:lvl3pPr>
            <a:lvl4pPr marL="548640">
              <a:defRPr/>
            </a:lvl4pPr>
            <a:lvl5pPr marL="731520">
              <a:defRPr/>
            </a:lvl5pPr>
            <a:lvl6pPr marL="914400">
              <a:defRPr/>
            </a:lvl6pPr>
            <a:lvl7pPr marL="1097280">
              <a:defRPr/>
            </a:lvl7pPr>
            <a:lvl8pPr marL="1280160">
              <a:defRPr/>
            </a:lvl8pPr>
            <a:lvl9pPr marL="1463040">
              <a:defRPr/>
            </a:lvl9pPr>
          </a:lstStyle>
          <a:p>
            <a:pPr lvl="0"/>
            <a:r>
              <a:rPr lang="en-US"/>
              <a:t>[Optional section description]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98909E-3F3B-28FF-B01F-B77401FC0BC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25C0F39-45D0-48E9-90B3-7FE8FCE561C8}" type="datetime3">
              <a:rPr lang="en-US" smtClean="0"/>
              <a:t>31 July 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4506F2-72D4-8024-72B5-E5E4464D05D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6FB94CE1-6713-07D6-4B5A-4A8C98A3721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78037" y="1235263"/>
            <a:ext cx="5365748" cy="4936936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Rectangle 15">
            <a:extLst>
              <a:ext uri="{FF2B5EF4-FFF2-40B4-BE49-F238E27FC236}">
                <a16:creationId xmlns:a16="http://schemas.microsoft.com/office/drawing/2014/main" id="{F827E20F-449C-FD35-0420-0D0665538DF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6657945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CUI Submitted for Public Release Approval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78D2D4-DCB9-0AD3-0C18-6C6757224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0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CUI Submitted for Public Release Approval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19979E-07FE-5409-3988-59A5062245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04616" y="411162"/>
            <a:ext cx="1629707" cy="4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545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354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Half Image -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1" y="411481"/>
            <a:ext cx="5365327" cy="1189037"/>
          </a:xfrm>
        </p:spPr>
        <p:txBody>
          <a:bodyPr anchor="t" anchorCtr="0"/>
          <a:lstStyle>
            <a:lvl1pPr>
              <a:lnSpc>
                <a:spcPct val="80000"/>
              </a:lnSpc>
              <a:defRPr sz="4000" spc="-1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[Section title]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D05FCA9-6234-AA37-16E9-CA72B744A8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8640" y="2148840"/>
            <a:ext cx="5365325" cy="4023360"/>
          </a:xfrm>
        </p:spPr>
        <p:txBody>
          <a:bodyPr/>
          <a:lstStyle>
            <a:lvl1pPr marL="0" indent="0">
              <a:spcBef>
                <a:spcPts val="1000"/>
              </a:spcBef>
              <a:buFontTx/>
              <a:buNone/>
              <a:defRPr/>
            </a:lvl1pPr>
            <a:lvl2pPr marL="182880" indent="-182880">
              <a:spcBef>
                <a:spcPts val="1000"/>
              </a:spcBef>
              <a:buFont typeface="Arial" panose="020B0604020202020204" pitchFamily="34" charset="0"/>
              <a:buChar char="▪"/>
              <a:defRPr/>
            </a:lvl2pPr>
            <a:lvl3pPr marL="365760">
              <a:defRPr/>
            </a:lvl3pPr>
            <a:lvl4pPr marL="548640">
              <a:defRPr/>
            </a:lvl4pPr>
            <a:lvl5pPr marL="731520">
              <a:defRPr/>
            </a:lvl5pPr>
            <a:lvl6pPr marL="914400">
              <a:defRPr/>
            </a:lvl6pPr>
            <a:lvl7pPr marL="1097280">
              <a:defRPr/>
            </a:lvl7pPr>
            <a:lvl8pPr marL="1280160">
              <a:defRPr/>
            </a:lvl8pPr>
            <a:lvl9pPr marL="1463040">
              <a:defRPr/>
            </a:lvl9pPr>
          </a:lstStyle>
          <a:p>
            <a:pPr lvl="0"/>
            <a:r>
              <a:rPr lang="en-US"/>
              <a:t>[Optional section description]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99F1DF14-7FE6-F760-F31F-7EF2AD60D9C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78037" y="1235263"/>
            <a:ext cx="5365748" cy="4936936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23B66-3A13-0C9F-B944-AC25D742AF9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BAF1A3D-92FA-4F24-9781-74AFA516A230}" type="datetime3">
              <a:rPr lang="en-US" smtClean="0"/>
              <a:t>31 July 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1544B9-C835-CF1D-D28F-2122F27895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081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354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9C0D1-24E4-F8B5-5008-90B631F44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C672-856D-4617-A693-8FE15749A9B7}" type="datetime3">
              <a:rPr lang="en-US" smtClean="0"/>
              <a:t>31 July 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D0708B-B177-BDB5-031F-585D18C07E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505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17D0BA3-CE88-4FFE-E80D-CD039190BD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39" y="1600200"/>
            <a:ext cx="536448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79" y="1600200"/>
            <a:ext cx="536448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576077-E818-BDF1-A607-CD8784277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72C3-CDF3-44A8-B602-1649B1728485}" type="datetime3">
              <a:rPr lang="en-US" smtClean="0"/>
              <a:t>31 July 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B9DE45-E855-FE62-197B-32BBD9BBBA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476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- Black">
    <p:bg>
      <p:bgPr>
        <a:solidFill>
          <a:srgbClr val="221F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32747-3E71-8E75-327E-02C587769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764D-A39E-4C03-B161-E0BC66E8883B}" type="datetime3">
              <a:rPr lang="en-US" smtClean="0"/>
              <a:t>31 July 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282339-D15E-F6F1-894B-9E00561215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5">
            <a:extLst>
              <a:ext uri="{FF2B5EF4-FFF2-40B4-BE49-F238E27FC236}">
                <a16:creationId xmlns:a16="http://schemas.microsoft.com/office/drawing/2014/main" id="{833783EA-3887-4D75-CFC6-A032432DD7A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6657945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CUI Submitted for Public Release Approval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42907C-64C3-CBB8-169A-BB3EFFC55BC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0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CUI Submitted for Public Release Approval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DDAD70-BC57-D62C-7489-7C26D62594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04616" y="411162"/>
            <a:ext cx="1629707" cy="4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664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63EDA0-A0A8-B169-0C67-503B7AD62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33F9-20B7-4995-BE7D-165DBB597850}" type="datetime3">
              <a:rPr lang="en-US" smtClean="0"/>
              <a:t>31 July 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D91F9A-E3C3-E735-5763-0009601454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28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88" userDrawn="1">
          <p15:clr>
            <a:srgbClr val="A4A3A4"/>
          </p15:clr>
        </p15:guide>
        <p15:guide id="2" orient="horz" pos="1008" userDrawn="1">
          <p15:clr>
            <a:srgbClr val="A4A3A4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Black">
    <p:bg>
      <p:bgPr>
        <a:solidFill>
          <a:srgbClr val="221F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7CC9F-EDC9-A6F7-DA66-4A306089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C263-3501-4369-A962-62B6BF915CDE}" type="datetime3">
              <a:rPr lang="en-US" smtClean="0"/>
              <a:t>31 July 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9D9C3A-06B5-D7B7-AE0A-005090EAD7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B76758EE-15B3-7721-5E75-E147C887068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6657945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CUI Submitted for Public Release Approval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C5DC3A-1F9F-1C52-8FA1-007E776E4AA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0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CUI Submitted for Public Release Approval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FFEAB7-9506-3BF3-9636-8A1EFFDD78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04616" y="411162"/>
            <a:ext cx="1629707" cy="4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2206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888" userDrawn="1">
          <p15:clr>
            <a:srgbClr val="A4A3A4"/>
          </p15:clr>
        </p15:guide>
        <p15:guide id="2" orient="horz" pos="1008" userDrawn="1">
          <p15:clr>
            <a:srgbClr val="A4A3A4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Pr>
        <a:solidFill>
          <a:srgbClr val="221F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">
            <a:extLst>
              <a:ext uri="{FF2B5EF4-FFF2-40B4-BE49-F238E27FC236}">
                <a16:creationId xmlns:a16="http://schemas.microsoft.com/office/drawing/2014/main" id="{9FBB499C-D22E-E02E-342C-293D573F4036}"/>
              </a:ext>
            </a:extLst>
          </p:cNvPr>
          <p:cNvSpPr txBox="1"/>
          <p:nvPr userDrawn="1"/>
        </p:nvSpPr>
        <p:spPr>
          <a:xfrm>
            <a:off x="548216" y="2148840"/>
            <a:ext cx="11094720" cy="1371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4800" cap="all" baseline="0">
                <a:solidFill>
                  <a:srgbClr val="FFCC01"/>
                </a:solidFill>
              </a:rPr>
              <a:t>THANK YOU.</a:t>
            </a: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900DDD06-33DA-C48B-4271-22D241C5EC7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8218" y="4819414"/>
            <a:ext cx="5365749" cy="1371599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FontTx/>
              <a:buNone/>
              <a:defRPr sz="1200"/>
            </a:lvl1pPr>
            <a:lvl2pPr marL="0" indent="0">
              <a:spcBef>
                <a:spcPts val="0"/>
              </a:spcBef>
              <a:buFontTx/>
              <a:buNone/>
              <a:defRPr sz="1200"/>
            </a:lvl2pPr>
            <a:lvl3pPr marL="0" indent="0">
              <a:spcBef>
                <a:spcPts val="0"/>
              </a:spcBef>
              <a:buFontTx/>
              <a:buNone/>
              <a:defRPr sz="1200"/>
            </a:lvl3pPr>
            <a:lvl4pPr marL="0" indent="0">
              <a:spcBef>
                <a:spcPts val="0"/>
              </a:spcBef>
              <a:buFontTx/>
              <a:buNone/>
              <a:defRPr sz="1200"/>
            </a:lvl4pPr>
            <a:lvl5pPr marL="0" indent="0">
              <a:spcBef>
                <a:spcPts val="0"/>
              </a:spcBef>
              <a:buFontTx/>
              <a:buNone/>
              <a:defRPr sz="1200"/>
            </a:lvl5pPr>
            <a:lvl6pPr marL="0" indent="0">
              <a:spcBef>
                <a:spcPts val="0"/>
              </a:spcBef>
              <a:buFontTx/>
              <a:buNone/>
              <a:defRPr sz="1200"/>
            </a:lvl6pPr>
            <a:lvl7pPr marL="0" indent="0">
              <a:spcBef>
                <a:spcPts val="0"/>
              </a:spcBef>
              <a:buFontTx/>
              <a:buNone/>
              <a:defRPr sz="1200"/>
            </a:lvl7pPr>
            <a:lvl8pPr marL="0" indent="0">
              <a:spcBef>
                <a:spcPts val="0"/>
              </a:spcBef>
              <a:buFontTx/>
              <a:buNone/>
              <a:defRPr sz="1200"/>
            </a:lvl8pPr>
            <a:lvl9pPr marL="0" indent="0">
              <a:spcBef>
                <a:spcPts val="0"/>
              </a:spcBef>
              <a:buFontTx/>
              <a:buNone/>
              <a:defRPr sz="1200"/>
            </a:lvl9pPr>
          </a:lstStyle>
          <a:p>
            <a:pPr lvl="0"/>
            <a:r>
              <a:rPr lang="en-US"/>
              <a:t>[Optional contact information]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632A57-06FC-652E-6EE4-1F70D322E5B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06F3EBE-B2E8-4992-9F00-9E4B44F057C0}" type="datetime3">
              <a:rPr lang="en-US" smtClean="0"/>
              <a:t>31 July 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1E829-FABB-578E-0154-2C87BBF4E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2A7CD6-ACDB-F092-E40B-C67F29B078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04616" y="411162"/>
            <a:ext cx="1629707" cy="4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882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">
    <p:bg>
      <p:bgPr>
        <a:solidFill>
          <a:srgbClr val="221F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U.S. Army" descr="U.S. Army">
            <a:extLst>
              <a:ext uri="{FF2B5EF4-FFF2-40B4-BE49-F238E27FC236}">
                <a16:creationId xmlns:a16="http://schemas.microsoft.com/office/drawing/2014/main" id="{0B06A788-76BC-690C-D43E-FC2BDE0FB2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2827020" y="2194560"/>
            <a:ext cx="6537960" cy="246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6828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221F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">
            <a:extLst>
              <a:ext uri="{FF2B5EF4-FFF2-40B4-BE49-F238E27FC236}">
                <a16:creationId xmlns:a16="http://schemas.microsoft.com/office/drawing/2014/main" id="{6F4FA687-F60B-BC3A-D7A8-6F4523AF63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8218" y="1974220"/>
            <a:ext cx="8644270" cy="2377440"/>
            <a:chOff x="565848" y="2240280"/>
            <a:chExt cx="8872230" cy="2377440"/>
          </a:xfrm>
        </p:grpSpPr>
        <p:sp>
          <p:nvSpPr>
            <p:cNvPr id="10" name="Rectangle">
              <a:extLst>
                <a:ext uri="{FF2B5EF4-FFF2-40B4-BE49-F238E27FC236}">
                  <a16:creationId xmlns:a16="http://schemas.microsoft.com/office/drawing/2014/main" id="{BF21F3A3-93C1-5149-0930-09CBE88BD3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65848" y="2240280"/>
              <a:ext cx="8872230" cy="2377440"/>
            </a:xfrm>
            <a:prstGeom prst="rect">
              <a:avLst/>
            </a:prstGeom>
            <a:noFill/>
            <a:ln w="19050" cap="flat">
              <a:solidFill>
                <a:srgbClr val="FFCC01"/>
              </a:solidFill>
              <a:miter lim="800000"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US" sz="1600"/>
            </a:p>
          </p:txBody>
        </p:sp>
        <p:cxnSp>
          <p:nvCxnSpPr>
            <p:cNvPr id="12" name="Line">
              <a:extLst>
                <a:ext uri="{FF2B5EF4-FFF2-40B4-BE49-F238E27FC236}">
                  <a16:creationId xmlns:a16="http://schemas.microsoft.com/office/drawing/2014/main" id="{7EE4A926-6B61-0880-E206-8C2FB773EA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65848" y="3931920"/>
              <a:ext cx="8872230" cy="0"/>
            </a:xfrm>
            <a:prstGeom prst="line">
              <a:avLst/>
            </a:prstGeom>
            <a:ln w="19050" cap="flat">
              <a:solidFill>
                <a:srgbClr val="FFCC0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rgbClr val="000000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8966" y="2202820"/>
            <a:ext cx="8334391" cy="1325880"/>
          </a:xfrm>
        </p:spPr>
        <p:txBody>
          <a:bodyPr anchor="t" anchorCtr="0"/>
          <a:lstStyle>
            <a:lvl1pPr algn="l">
              <a:lnSpc>
                <a:spcPct val="80000"/>
              </a:lnSpc>
              <a:defRPr sz="3600"/>
            </a:lvl1pPr>
          </a:lstStyle>
          <a:p>
            <a:r>
              <a:rPr kumimoji="0" lang="en-US" sz="3600" b="0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PRESENTATION TITLE</a:t>
            </a:r>
            <a:br>
              <a:rPr kumimoji="0" lang="en-US" sz="3600" b="0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en-US" sz="3600" b="0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PRESENTATION TITLE</a:t>
            </a:r>
            <a:br>
              <a:rPr kumimoji="0" lang="en-US" sz="3600" b="0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en-US" sz="3600" b="0" i="0" u="none" strike="noStrike" kern="1200" cap="all" spc="0" normalizeH="0" baseline="0" noProof="0">
                <a:ln>
                  <a:noFill/>
                </a:ln>
                <a:solidFill>
                  <a:srgbClr val="FFCC0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THREE LINES MAX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8965" y="3784732"/>
            <a:ext cx="5427012" cy="457200"/>
          </a:xfrm>
        </p:spPr>
        <p:txBody>
          <a:bodyPr anchor="ctr" anchorCtr="0"/>
          <a:lstStyle>
            <a:lvl1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2pPr>
            <a:lvl3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3pPr>
            <a:lvl4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4pPr>
            <a:lvl5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9pPr>
          </a:lstStyle>
          <a:p>
            <a:r>
              <a:rPr lang="en-US"/>
              <a:t>[Presentation subtitle/description]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97FD1123-ADF1-24AE-2B33-8CDACB9D1DC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87975" y="3784732"/>
            <a:ext cx="2685384" cy="457200"/>
          </a:xfrm>
        </p:spPr>
        <p:txBody>
          <a:bodyPr anchor="ctr" anchorCtr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5pPr>
            <a:lvl6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6pPr>
            <a:lvl7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7pPr>
            <a:lvl8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8pPr>
            <a:lvl9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[00 Month 0000]</a:t>
            </a:r>
          </a:p>
        </p:txBody>
      </p:sp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39F9F092-1A2E-3BC5-0D99-EE4B132543F8}"/>
              </a:ext>
            </a:extLst>
          </p:cNvPr>
          <p:cNvSpPr>
            <a:spLocks noGrp="1"/>
          </p:cNvSpPr>
          <p:nvPr>
            <p:ph type="dt" sz="half" idx="49"/>
          </p:nvPr>
        </p:nvSpPr>
        <p:spPr/>
        <p:txBody>
          <a:bodyPr/>
          <a:lstStyle/>
          <a:p>
            <a:fld id="{7A3E0868-4E26-4CDC-8A56-D70E2D8B12FE}" type="datetime3">
              <a:rPr lang="en-US" smtClean="0"/>
              <a:t>31 July 2024</a:t>
            </a:fld>
            <a:endParaRPr lang="en-US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4D3DAC6A-DFDF-B313-4DB4-FA56B489F422}"/>
              </a:ext>
            </a:extLst>
          </p:cNvPr>
          <p:cNvSpPr>
            <a:spLocks noGrp="1"/>
          </p:cNvSpPr>
          <p:nvPr>
            <p:ph type="sldNum" sz="quarter" idx="50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30">
            <a:extLst>
              <a:ext uri="{FF2B5EF4-FFF2-40B4-BE49-F238E27FC236}">
                <a16:creationId xmlns:a16="http://schemas.microsoft.com/office/drawing/2014/main" id="{FC933DC4-3663-15AC-8A64-D7573EE2EC9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47688" y="5133530"/>
            <a:ext cx="1335568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Controlled by: </a:t>
            </a:r>
          </a:p>
        </p:txBody>
      </p:sp>
      <p:sp>
        <p:nvSpPr>
          <p:cNvPr id="22" name="Text Placeholder 30">
            <a:extLst>
              <a:ext uri="{FF2B5EF4-FFF2-40B4-BE49-F238E27FC236}">
                <a16:creationId xmlns:a16="http://schemas.microsoft.com/office/drawing/2014/main" id="{1FE393D1-D968-8D71-45F7-5B4A7CEF5CF9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47688" y="4952738"/>
            <a:ext cx="1335568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Controlled by: </a:t>
            </a:r>
          </a:p>
        </p:txBody>
      </p:sp>
      <p:sp>
        <p:nvSpPr>
          <p:cNvPr id="23" name="Text Placeholder 30">
            <a:extLst>
              <a:ext uri="{FF2B5EF4-FFF2-40B4-BE49-F238E27FC236}">
                <a16:creationId xmlns:a16="http://schemas.microsoft.com/office/drawing/2014/main" id="{DF69BC8A-AD59-63A3-64A2-27F7496859F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47688" y="5314322"/>
            <a:ext cx="1335568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CUI Category: </a:t>
            </a:r>
          </a:p>
        </p:txBody>
      </p:sp>
      <p:sp>
        <p:nvSpPr>
          <p:cNvPr id="24" name="Text Placeholder 30">
            <a:extLst>
              <a:ext uri="{FF2B5EF4-FFF2-40B4-BE49-F238E27FC236}">
                <a16:creationId xmlns:a16="http://schemas.microsoft.com/office/drawing/2014/main" id="{EDE4793B-EE3D-A719-6990-5D9F67CBAF13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47688" y="5495114"/>
            <a:ext cx="1335568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Distribution Statement: </a:t>
            </a:r>
          </a:p>
        </p:txBody>
      </p:sp>
      <p:sp>
        <p:nvSpPr>
          <p:cNvPr id="25" name="Text Placeholder 30">
            <a:extLst>
              <a:ext uri="{FF2B5EF4-FFF2-40B4-BE49-F238E27FC236}">
                <a16:creationId xmlns:a16="http://schemas.microsoft.com/office/drawing/2014/main" id="{A24EE18E-6DA7-CB84-1F21-8DF1C748238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47688" y="5675906"/>
            <a:ext cx="1335568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POC: </a:t>
            </a:r>
          </a:p>
        </p:txBody>
      </p:sp>
      <p:sp>
        <p:nvSpPr>
          <p:cNvPr id="26" name="Text Placeholder 30">
            <a:extLst>
              <a:ext uri="{FF2B5EF4-FFF2-40B4-BE49-F238E27FC236}">
                <a16:creationId xmlns:a16="http://schemas.microsoft.com/office/drawing/2014/main" id="{AAEE65B4-7FC0-51E0-61A9-DA039122F268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1981200" y="5133530"/>
            <a:ext cx="3124934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27" name="Text Placeholder 30">
            <a:extLst>
              <a:ext uri="{FF2B5EF4-FFF2-40B4-BE49-F238E27FC236}">
                <a16:creationId xmlns:a16="http://schemas.microsoft.com/office/drawing/2014/main" id="{6483CD3B-2F61-38F8-2851-B10539781BDC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981200" y="4952738"/>
            <a:ext cx="3124934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28" name="Text Placeholder 30">
            <a:extLst>
              <a:ext uri="{FF2B5EF4-FFF2-40B4-BE49-F238E27FC236}">
                <a16:creationId xmlns:a16="http://schemas.microsoft.com/office/drawing/2014/main" id="{F72C11EB-F1A8-B896-9775-C7ADA2F83259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1981200" y="5314322"/>
            <a:ext cx="3124934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29" name="Text Placeholder 30">
            <a:extLst>
              <a:ext uri="{FF2B5EF4-FFF2-40B4-BE49-F238E27FC236}">
                <a16:creationId xmlns:a16="http://schemas.microsoft.com/office/drawing/2014/main" id="{4BF91907-2C5A-9E08-110C-64B850CA6482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1981200" y="5495114"/>
            <a:ext cx="3124934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30" name="Text Placeholder 30">
            <a:extLst>
              <a:ext uri="{FF2B5EF4-FFF2-40B4-BE49-F238E27FC236}">
                <a16:creationId xmlns:a16="http://schemas.microsoft.com/office/drawing/2014/main" id="{0F5C0BB3-E700-E0BE-1E5D-F32BFF0DB730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1981200" y="5675906"/>
            <a:ext cx="3124934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pic>
        <p:nvPicPr>
          <p:cNvPr id="5" name="U.S. Army" descr="U.S. Army">
            <a:extLst>
              <a:ext uri="{FF2B5EF4-FFF2-40B4-BE49-F238E27FC236}">
                <a16:creationId xmlns:a16="http://schemas.microsoft.com/office/drawing/2014/main" id="{8765D769-2E19-A1D0-70F0-660B5118F3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7544" t="-9187" r="-268043" b="-450285"/>
          <a:stretch/>
        </p:blipFill>
        <p:spPr bwMode="black"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367708F-A6ED-2C67-AAB2-F57AAA10F9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-613889" t="-86011" r="-34222" b="-1248707"/>
          <a:stretch/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9" name="Rectangle 15">
            <a:extLst>
              <a:ext uri="{FF2B5EF4-FFF2-40B4-BE49-F238E27FC236}">
                <a16:creationId xmlns:a16="http://schemas.microsoft.com/office/drawing/2014/main" id="{7A717986-EC00-F188-3318-9468ADB9442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6657945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CUI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37F0D3-04DA-F997-AD60-C1F8078CA2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0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CUI</a:t>
            </a:r>
          </a:p>
        </p:txBody>
      </p:sp>
      <p:cxnSp>
        <p:nvCxnSpPr>
          <p:cNvPr id="17" name="Line">
            <a:extLst>
              <a:ext uri="{FF2B5EF4-FFF2-40B4-BE49-F238E27FC236}">
                <a16:creationId xmlns:a16="http://schemas.microsoft.com/office/drawing/2014/main" id="{F26F8DC8-E695-4FFA-F3A4-AFC3E08D58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76975" y="3665860"/>
            <a:ext cx="0" cy="685800"/>
          </a:xfrm>
          <a:prstGeom prst="line">
            <a:avLst/>
          </a:prstGeom>
          <a:ln w="19050" cap="flat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8516652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">
            <a:extLst>
              <a:ext uri="{FF2B5EF4-FFF2-40B4-BE49-F238E27FC236}">
                <a16:creationId xmlns:a16="http://schemas.microsoft.com/office/drawing/2014/main" id="{6F4FA687-F60B-BC3A-D7A8-6F4523AF63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8219" y="1974220"/>
            <a:ext cx="8633882" cy="2377440"/>
            <a:chOff x="411163" y="2240280"/>
            <a:chExt cx="6446837" cy="2377440"/>
          </a:xfrm>
        </p:grpSpPr>
        <p:sp>
          <p:nvSpPr>
            <p:cNvPr id="10" name="Rectangle">
              <a:extLst>
                <a:ext uri="{FF2B5EF4-FFF2-40B4-BE49-F238E27FC236}">
                  <a16:creationId xmlns:a16="http://schemas.microsoft.com/office/drawing/2014/main" id="{BF21F3A3-93C1-5149-0930-09CBE88BD3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11163" y="2240280"/>
              <a:ext cx="6446837" cy="2377440"/>
            </a:xfrm>
            <a:prstGeom prst="rect">
              <a:avLst/>
            </a:prstGeom>
            <a:noFill/>
            <a:ln w="19050" cap="flat">
              <a:solidFill>
                <a:srgbClr val="221F20"/>
              </a:solidFill>
              <a:miter lim="800000"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US" sz="1600"/>
            </a:p>
          </p:txBody>
        </p:sp>
        <p:cxnSp>
          <p:nvCxnSpPr>
            <p:cNvPr id="12" name="Line">
              <a:extLst>
                <a:ext uri="{FF2B5EF4-FFF2-40B4-BE49-F238E27FC236}">
                  <a16:creationId xmlns:a16="http://schemas.microsoft.com/office/drawing/2014/main" id="{7EE4A926-6B61-0880-E206-8C2FB773EA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11163" y="3931920"/>
              <a:ext cx="6446837" cy="0"/>
            </a:xfrm>
            <a:prstGeom prst="line">
              <a:avLst/>
            </a:prstGeom>
            <a:ln w="19050" cap="flat">
              <a:solidFill>
                <a:srgbClr val="221F20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rgbClr val="000000"/>
            </a:effectRef>
            <a:fontRef idx="minor">
              <a:schemeClr val="lt1"/>
            </a:fontRef>
          </p:style>
        </p:cxnSp>
        <p:cxnSp>
          <p:nvCxnSpPr>
            <p:cNvPr id="15" name="Line">
              <a:extLst>
                <a:ext uri="{FF2B5EF4-FFF2-40B4-BE49-F238E27FC236}">
                  <a16:creationId xmlns:a16="http://schemas.microsoft.com/office/drawing/2014/main" id="{7F1F819D-50CB-87A3-F07D-A4A501244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688770" y="3931920"/>
              <a:ext cx="0" cy="685800"/>
            </a:xfrm>
            <a:prstGeom prst="line">
              <a:avLst/>
            </a:prstGeom>
            <a:ln w="19050" cap="flat">
              <a:solidFill>
                <a:srgbClr val="221F20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rgbClr val="000000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8962" y="2202820"/>
            <a:ext cx="8334397" cy="1325880"/>
          </a:xfrm>
        </p:spPr>
        <p:txBody>
          <a:bodyPr anchor="t" anchorCtr="0"/>
          <a:lstStyle>
            <a:lvl1pPr algn="l">
              <a:lnSpc>
                <a:spcPct val="80000"/>
              </a:lnSpc>
              <a:defRPr sz="3600"/>
            </a:lvl1pPr>
          </a:lstStyle>
          <a:p>
            <a:r>
              <a:rPr lang="en-US"/>
              <a:t>Presentation title</a:t>
            </a:r>
            <a:br>
              <a:rPr lang="en-US"/>
            </a:br>
            <a:r>
              <a:rPr lang="en-US"/>
              <a:t>PRESENTATION TITLE</a:t>
            </a:r>
            <a:br>
              <a:rPr lang="en-US"/>
            </a:br>
            <a:r>
              <a:rPr lang="en-US"/>
              <a:t>THREE LINES MAX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B5714-1C67-5305-161F-BB8ABA64529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DDC931E-8CBE-4A3F-A034-9B6122C6DCDB}" type="datetime3">
              <a:rPr lang="en-US" smtClean="0"/>
              <a:t>31 July 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66A96F-567A-34EC-DC2C-66C406228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U.S. Army" descr="U.S. Army">
            <a:extLst>
              <a:ext uri="{FF2B5EF4-FFF2-40B4-BE49-F238E27FC236}">
                <a16:creationId xmlns:a16="http://schemas.microsoft.com/office/drawing/2014/main" id="{C4525471-71C4-E84C-06B5-CF4BA109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244899" y="112631"/>
            <a:ext cx="3246120" cy="1225808"/>
          </a:xfrm>
          <a:prstGeom prst="rect">
            <a:avLst/>
          </a:prstGeom>
          <a:noFill/>
        </p:spPr>
      </p:pic>
      <p:sp>
        <p:nvSpPr>
          <p:cNvPr id="9" name="Text Placeholder 30">
            <a:extLst>
              <a:ext uri="{FF2B5EF4-FFF2-40B4-BE49-F238E27FC236}">
                <a16:creationId xmlns:a16="http://schemas.microsoft.com/office/drawing/2014/main" id="{00EB67EC-5954-991C-39BB-6509621390E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47688" y="5133530"/>
            <a:ext cx="1335568" cy="1384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Controlled by: </a:t>
            </a:r>
          </a:p>
        </p:txBody>
      </p:sp>
      <p:sp>
        <p:nvSpPr>
          <p:cNvPr id="13" name="Text Placeholder 30">
            <a:extLst>
              <a:ext uri="{FF2B5EF4-FFF2-40B4-BE49-F238E27FC236}">
                <a16:creationId xmlns:a16="http://schemas.microsoft.com/office/drawing/2014/main" id="{E6059881-3615-6A80-014A-12F5EBBBE25A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47688" y="4952738"/>
            <a:ext cx="1335568" cy="1384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Controlled by: </a:t>
            </a:r>
          </a:p>
        </p:txBody>
      </p:sp>
      <p:sp>
        <p:nvSpPr>
          <p:cNvPr id="14" name="Text Placeholder 30">
            <a:extLst>
              <a:ext uri="{FF2B5EF4-FFF2-40B4-BE49-F238E27FC236}">
                <a16:creationId xmlns:a16="http://schemas.microsoft.com/office/drawing/2014/main" id="{E2D99AAA-01B9-ED71-F90F-711F200233E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47688" y="5314322"/>
            <a:ext cx="1335568" cy="1384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CUI Category: </a:t>
            </a:r>
          </a:p>
        </p:txBody>
      </p:sp>
      <p:sp>
        <p:nvSpPr>
          <p:cNvPr id="16" name="Text Placeholder 30">
            <a:extLst>
              <a:ext uri="{FF2B5EF4-FFF2-40B4-BE49-F238E27FC236}">
                <a16:creationId xmlns:a16="http://schemas.microsoft.com/office/drawing/2014/main" id="{AA78AC6A-4B5E-2F9D-94D1-897336CBC5FD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47688" y="5495114"/>
            <a:ext cx="1335568" cy="1384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Distribution Statement: </a:t>
            </a:r>
          </a:p>
        </p:txBody>
      </p:sp>
      <p:sp>
        <p:nvSpPr>
          <p:cNvPr id="17" name="Text Placeholder 30">
            <a:extLst>
              <a:ext uri="{FF2B5EF4-FFF2-40B4-BE49-F238E27FC236}">
                <a16:creationId xmlns:a16="http://schemas.microsoft.com/office/drawing/2014/main" id="{E909E494-A135-FCDC-B270-D6B7047A3B1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47688" y="5675906"/>
            <a:ext cx="1335568" cy="1384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POC: </a:t>
            </a:r>
          </a:p>
        </p:txBody>
      </p:sp>
      <p:sp>
        <p:nvSpPr>
          <p:cNvPr id="18" name="Text Placeholder 30">
            <a:extLst>
              <a:ext uri="{FF2B5EF4-FFF2-40B4-BE49-F238E27FC236}">
                <a16:creationId xmlns:a16="http://schemas.microsoft.com/office/drawing/2014/main" id="{99D08674-52BB-F86B-32DC-93D0F45597F7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1981200" y="5133530"/>
            <a:ext cx="3124934" cy="1384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19" name="Text Placeholder 30">
            <a:extLst>
              <a:ext uri="{FF2B5EF4-FFF2-40B4-BE49-F238E27FC236}">
                <a16:creationId xmlns:a16="http://schemas.microsoft.com/office/drawing/2014/main" id="{75B8A948-14E8-9F98-4694-85A4D577B42A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981200" y="4952738"/>
            <a:ext cx="3124934" cy="1384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20" name="Text Placeholder 30">
            <a:extLst>
              <a:ext uri="{FF2B5EF4-FFF2-40B4-BE49-F238E27FC236}">
                <a16:creationId xmlns:a16="http://schemas.microsoft.com/office/drawing/2014/main" id="{8594BC0E-E83A-A7AB-AD3C-A280B5A706D3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1981200" y="5314322"/>
            <a:ext cx="3124934" cy="1384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21" name="Text Placeholder 30">
            <a:extLst>
              <a:ext uri="{FF2B5EF4-FFF2-40B4-BE49-F238E27FC236}">
                <a16:creationId xmlns:a16="http://schemas.microsoft.com/office/drawing/2014/main" id="{45C25EBB-0808-3B97-D5EC-84FE1867AB1B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1981200" y="5495114"/>
            <a:ext cx="3124934" cy="1384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1EEF3E66-AAEE-1C6B-9049-032018F0EF1A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1981200" y="5675906"/>
            <a:ext cx="3124934" cy="1384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tx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BE25168-DE06-1092-FB28-2096AE5B04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65" y="3784732"/>
            <a:ext cx="5427012" cy="457200"/>
          </a:xfrm>
        </p:spPr>
        <p:txBody>
          <a:bodyPr anchor="ctr" anchorCtr="0"/>
          <a:lstStyle>
            <a:lvl1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2pPr>
            <a:lvl3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3pPr>
            <a:lvl4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4pPr>
            <a:lvl5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9pPr>
          </a:lstStyle>
          <a:p>
            <a:r>
              <a:rPr lang="en-US"/>
              <a:t>[Presentation subtitle/description]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E0BF0518-7123-95AE-08E2-CCA1737CDC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87975" y="3784732"/>
            <a:ext cx="2685384" cy="457200"/>
          </a:xfrm>
        </p:spPr>
        <p:txBody>
          <a:bodyPr anchor="ctr" anchorCtr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5pPr>
            <a:lvl6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6pPr>
            <a:lvl7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7pPr>
            <a:lvl8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8pPr>
            <a:lvl9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[00 Month 0000]</a:t>
            </a:r>
          </a:p>
        </p:txBody>
      </p:sp>
    </p:spTree>
    <p:extLst>
      <p:ext uri="{BB962C8B-B14F-4D97-AF65-F5344CB8AC3E}">
        <p14:creationId xmlns:p14="http://schemas.microsoft.com/office/powerpoint/2010/main" val="275415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m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Line">
            <a:extLst>
              <a:ext uri="{FF2B5EF4-FFF2-40B4-BE49-F238E27FC236}">
                <a16:creationId xmlns:a16="http://schemas.microsoft.com/office/drawing/2014/main" id="{8E946175-9C2A-F360-1321-0EFC2D04DB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85209" y="3665860"/>
            <a:ext cx="0" cy="685800"/>
          </a:xfrm>
          <a:prstGeom prst="line">
            <a:avLst/>
          </a:prstGeom>
          <a:ln w="19050" cap="flat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grpSp>
        <p:nvGrpSpPr>
          <p:cNvPr id="36" name="Group">
            <a:extLst>
              <a:ext uri="{FF2B5EF4-FFF2-40B4-BE49-F238E27FC236}">
                <a16:creationId xmlns:a16="http://schemas.microsoft.com/office/drawing/2014/main" id="{D6F495E4-D0FE-9BD2-661C-E5C0BE7A6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8218" y="1974220"/>
            <a:ext cx="8633882" cy="2377440"/>
            <a:chOff x="565848" y="2240280"/>
            <a:chExt cx="8872230" cy="2377440"/>
          </a:xfrm>
        </p:grpSpPr>
        <p:sp>
          <p:nvSpPr>
            <p:cNvPr id="37" name="Rectangle">
              <a:extLst>
                <a:ext uri="{FF2B5EF4-FFF2-40B4-BE49-F238E27FC236}">
                  <a16:creationId xmlns:a16="http://schemas.microsoft.com/office/drawing/2014/main" id="{61F77986-8949-D5B1-427D-9F12415E3D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65848" y="2240280"/>
              <a:ext cx="8872230" cy="2377440"/>
            </a:xfrm>
            <a:prstGeom prst="rect">
              <a:avLst/>
            </a:prstGeom>
            <a:noFill/>
            <a:ln w="19050" cap="flat">
              <a:solidFill>
                <a:srgbClr val="FFCC01"/>
              </a:solidFill>
              <a:miter lim="800000"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US" sz="1600"/>
            </a:p>
          </p:txBody>
        </p:sp>
        <p:cxnSp>
          <p:nvCxnSpPr>
            <p:cNvPr id="38" name="Line">
              <a:extLst>
                <a:ext uri="{FF2B5EF4-FFF2-40B4-BE49-F238E27FC236}">
                  <a16:creationId xmlns:a16="http://schemas.microsoft.com/office/drawing/2014/main" id="{AF9D7527-81DD-7FFC-3065-69AFB01A81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65848" y="3931920"/>
              <a:ext cx="8872230" cy="0"/>
            </a:xfrm>
            <a:prstGeom prst="line">
              <a:avLst/>
            </a:prstGeom>
            <a:ln w="19050" cap="flat">
              <a:solidFill>
                <a:srgbClr val="FFCC0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rgbClr val="000000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8962" y="2202820"/>
            <a:ext cx="8334396" cy="1325880"/>
          </a:xfrm>
        </p:spPr>
        <p:txBody>
          <a:bodyPr anchor="t" anchorCtr="0"/>
          <a:lstStyle>
            <a:lvl1pPr algn="l">
              <a:lnSpc>
                <a:spcPct val="80000"/>
              </a:lnSpc>
              <a:defRPr sz="3600"/>
            </a:lvl1pPr>
          </a:lstStyle>
          <a:p>
            <a:r>
              <a:rPr lang="en-US"/>
              <a:t>Presentation title</a:t>
            </a:r>
            <a:br>
              <a:rPr lang="en-US"/>
            </a:br>
            <a:r>
              <a:rPr lang="en-US"/>
              <a:t>PRESENTATION TITLE</a:t>
            </a:r>
            <a:br>
              <a:rPr lang="en-US"/>
            </a:br>
            <a:r>
              <a:rPr lang="en-US"/>
              <a:t>THREE LINES MAX</a:t>
            </a:r>
          </a:p>
        </p:txBody>
      </p:sp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F9D3AB9C-26E9-8E88-3B55-B4A5EC7C31F2}"/>
              </a:ext>
            </a:extLst>
          </p:cNvPr>
          <p:cNvSpPr>
            <a:spLocks noGrp="1"/>
          </p:cNvSpPr>
          <p:nvPr>
            <p:ph type="dt" sz="half" idx="49"/>
          </p:nvPr>
        </p:nvSpPr>
        <p:spPr/>
        <p:txBody>
          <a:bodyPr/>
          <a:lstStyle/>
          <a:p>
            <a:fld id="{D41656AB-D2E1-472E-8B95-0DF5C6E1D623}" type="datetime3">
              <a:rPr lang="en-US" smtClean="0"/>
              <a:t>31 July 2024</a:t>
            </a:fld>
            <a:endParaRPr lang="en-US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CF1316F0-9F13-53EA-1597-09232B2FF1AB}"/>
              </a:ext>
            </a:extLst>
          </p:cNvPr>
          <p:cNvSpPr>
            <a:spLocks noGrp="1"/>
          </p:cNvSpPr>
          <p:nvPr>
            <p:ph type="sldNum" sz="quarter" idx="50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U.S. Army" descr="U.S. Army">
            <a:extLst>
              <a:ext uri="{FF2B5EF4-FFF2-40B4-BE49-F238E27FC236}">
                <a16:creationId xmlns:a16="http://schemas.microsoft.com/office/drawing/2014/main" id="{499EE878-E6B9-0543-B958-85A17AE36A2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black">
          <a:xfrm>
            <a:off x="244899" y="112631"/>
            <a:ext cx="3246120" cy="1225808"/>
          </a:xfrm>
          <a:prstGeom prst="rect">
            <a:avLst/>
          </a:prstGeom>
        </p:spPr>
      </p:pic>
      <p:sp>
        <p:nvSpPr>
          <p:cNvPr id="8" name="Text Placeholder 30">
            <a:extLst>
              <a:ext uri="{FF2B5EF4-FFF2-40B4-BE49-F238E27FC236}">
                <a16:creationId xmlns:a16="http://schemas.microsoft.com/office/drawing/2014/main" id="{96CD17E6-26AB-FBB2-220C-D5185212C51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47688" y="5133530"/>
            <a:ext cx="1335568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Controlled by: </a:t>
            </a:r>
          </a:p>
        </p:txBody>
      </p:sp>
      <p:sp>
        <p:nvSpPr>
          <p:cNvPr id="9" name="Text Placeholder 30">
            <a:extLst>
              <a:ext uri="{FF2B5EF4-FFF2-40B4-BE49-F238E27FC236}">
                <a16:creationId xmlns:a16="http://schemas.microsoft.com/office/drawing/2014/main" id="{FCD1ED33-CCD9-E1B6-327A-71BC6F62C4D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47688" y="4952738"/>
            <a:ext cx="1335568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Controlled by: </a:t>
            </a:r>
          </a:p>
        </p:txBody>
      </p:sp>
      <p:sp>
        <p:nvSpPr>
          <p:cNvPr id="11" name="Text Placeholder 30">
            <a:extLst>
              <a:ext uri="{FF2B5EF4-FFF2-40B4-BE49-F238E27FC236}">
                <a16:creationId xmlns:a16="http://schemas.microsoft.com/office/drawing/2014/main" id="{A255632D-60F3-C439-D931-6B2874E894D7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47688" y="5314322"/>
            <a:ext cx="1335568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CUI Category: 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0BD3A2B1-9D40-83E3-4243-B4A52B6A636E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47688" y="5495114"/>
            <a:ext cx="1335568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Distribution Statement: </a:t>
            </a:r>
          </a:p>
        </p:txBody>
      </p:sp>
      <p:sp>
        <p:nvSpPr>
          <p:cNvPr id="14" name="Text Placeholder 30">
            <a:extLst>
              <a:ext uri="{FF2B5EF4-FFF2-40B4-BE49-F238E27FC236}">
                <a16:creationId xmlns:a16="http://schemas.microsoft.com/office/drawing/2014/main" id="{7AADD113-BD09-95AA-FFBA-DCC255F69FAA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47688" y="5675906"/>
            <a:ext cx="1335568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r>
              <a:rPr lang="en-US"/>
              <a:t>POC: </a:t>
            </a:r>
          </a:p>
        </p:txBody>
      </p:sp>
      <p:sp>
        <p:nvSpPr>
          <p:cNvPr id="15" name="Text Placeholder 30">
            <a:extLst>
              <a:ext uri="{FF2B5EF4-FFF2-40B4-BE49-F238E27FC236}">
                <a16:creationId xmlns:a16="http://schemas.microsoft.com/office/drawing/2014/main" id="{A9D52B79-92E5-4D64-1757-D13A0674723F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1981200" y="5133530"/>
            <a:ext cx="3124934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16" name="Text Placeholder 30">
            <a:extLst>
              <a:ext uri="{FF2B5EF4-FFF2-40B4-BE49-F238E27FC236}">
                <a16:creationId xmlns:a16="http://schemas.microsoft.com/office/drawing/2014/main" id="{DF04F3CB-62F5-7A9F-E397-4800E51C0E24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981200" y="4952738"/>
            <a:ext cx="3124934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17" name="Text Placeholder 30">
            <a:extLst>
              <a:ext uri="{FF2B5EF4-FFF2-40B4-BE49-F238E27FC236}">
                <a16:creationId xmlns:a16="http://schemas.microsoft.com/office/drawing/2014/main" id="{DA62CE27-72C2-A083-C796-4F047A2FF421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1981200" y="5314322"/>
            <a:ext cx="3124934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18" name="Text Placeholder 30">
            <a:extLst>
              <a:ext uri="{FF2B5EF4-FFF2-40B4-BE49-F238E27FC236}">
                <a16:creationId xmlns:a16="http://schemas.microsoft.com/office/drawing/2014/main" id="{52DBCCDB-5EAD-73A2-7911-8AF50B29DC4E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1981200" y="5495114"/>
            <a:ext cx="3124934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19" name="Text Placeholder 30">
            <a:extLst>
              <a:ext uri="{FF2B5EF4-FFF2-40B4-BE49-F238E27FC236}">
                <a16:creationId xmlns:a16="http://schemas.microsoft.com/office/drawing/2014/main" id="{90D5656D-B16A-18B1-A790-538AB817A94E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1981200" y="5675906"/>
            <a:ext cx="3124934" cy="138499"/>
          </a:xfrm>
          <a:prstGeom prst="rect">
            <a:avLst/>
          </a:prstGeom>
          <a:solidFill>
            <a:schemeClr val="tx1">
              <a:alpha val="93000"/>
            </a:schemeClr>
          </a:solidFill>
          <a:ln w="3175">
            <a:solidFill>
              <a:schemeClr val="tx1"/>
            </a:solidFill>
          </a:ln>
        </p:spPr>
        <p:txBody>
          <a:bodyPr wrap="square" lIns="91440" tIns="0" rIns="365760" bIns="0" anchor="ctr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bg1"/>
                </a:solidFill>
                <a:latin typeface="+mn-lt"/>
                <a:cs typeface="Arial Bold" panose="020B0704020202020204" pitchFamily="34" charset="0"/>
              </a:defRPr>
            </a:lvl1pPr>
            <a:lvl2pPr marL="457178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2pPr>
            <a:lvl3pPr marL="914354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3pPr>
            <a:lvl4pPr marL="1371532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4pPr>
            <a:lvl5pPr marL="1828709" indent="0">
              <a:buNone/>
              <a:defRPr sz="1000">
                <a:latin typeface="Arial Bold" panose="020B0704020202020204" pitchFamily="34" charset="0"/>
                <a:cs typeface="Arial Bold" panose="020B0704020202020204" pitchFamily="34" charset="0"/>
              </a:defRPr>
            </a:lvl5pPr>
          </a:lstStyle>
          <a:p>
            <a:pPr lvl="0"/>
            <a:endParaRPr lang="en-US"/>
          </a:p>
        </p:txBody>
      </p:sp>
      <p:sp>
        <p:nvSpPr>
          <p:cNvPr id="33" name="Rectangle 15">
            <a:extLst>
              <a:ext uri="{FF2B5EF4-FFF2-40B4-BE49-F238E27FC236}">
                <a16:creationId xmlns:a16="http://schemas.microsoft.com/office/drawing/2014/main" id="{D4BDA86B-F1DD-21F5-60E2-12D097B121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6657945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CUI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3B5652A-71B3-3D94-B087-E645BF5AF7C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0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CUI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55464B4-9C09-9A18-CCDD-C2231AA6901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65" y="3784732"/>
            <a:ext cx="5427012" cy="457200"/>
          </a:xfrm>
        </p:spPr>
        <p:txBody>
          <a:bodyPr anchor="ctr" anchorCtr="0"/>
          <a:lstStyle>
            <a:lvl1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2pPr>
            <a:lvl3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3pPr>
            <a:lvl4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4pPr>
            <a:lvl5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1200" b="1">
                <a:solidFill>
                  <a:schemeClr val="tx2"/>
                </a:solidFill>
              </a:defRPr>
            </a:lvl9pPr>
          </a:lstStyle>
          <a:p>
            <a:r>
              <a:rPr lang="en-US"/>
              <a:t>[Presentation subtitle/description]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DDAE5BB4-D086-6FAE-2545-B64B536731F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87975" y="3784732"/>
            <a:ext cx="2685384" cy="457200"/>
          </a:xfrm>
        </p:spPr>
        <p:txBody>
          <a:bodyPr anchor="ctr" anchorCtr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5pPr>
            <a:lvl6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6pPr>
            <a:lvl7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7pPr>
            <a:lvl8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8pPr>
            <a:lvl9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1400" b="1" cap="all" baseline="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[00 Month 0000]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E28B1B-4C61-E6D3-A4A9-AA0B5167111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10004616" y="411162"/>
            <a:ext cx="1629707" cy="4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512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600198"/>
            <a:ext cx="6795136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BB89F-F200-3967-06C8-C1B71C7F0F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8640" y="6629400"/>
            <a:ext cx="822960" cy="228600"/>
          </a:xfrm>
        </p:spPr>
        <p:txBody>
          <a:bodyPr lIns="0"/>
          <a:lstStyle/>
          <a:p>
            <a:fld id="{AD622D1A-DF83-41A8-85FF-04D90BF831D3}" type="datetime3">
              <a:rPr lang="en-US" smtClean="0"/>
              <a:t>31 July 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0BAD3-337A-DC60-A7ED-BF13F08262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245104" y="6629400"/>
            <a:ext cx="399210" cy="228600"/>
          </a:xfrm>
        </p:spPr>
        <p:txBody>
          <a:bodyPr rIns="0"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7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600198"/>
            <a:ext cx="6795136" cy="4572000"/>
          </a:xfrm>
        </p:spPr>
        <p:txBody>
          <a:bodyPr/>
          <a:lstStyle>
            <a:lvl1pPr marL="365760" indent="-365760">
              <a:buFont typeface="+mj-lt"/>
              <a:buAutoNum type="arabicPeriod"/>
              <a:defRPr b="1"/>
            </a:lvl1pPr>
            <a:lvl2pPr marL="365760" indent="0">
              <a:spcBef>
                <a:spcPts val="0"/>
              </a:spcBef>
              <a:buFontTx/>
              <a:buNone/>
              <a:defRPr/>
            </a:lvl2pPr>
            <a:lvl3pPr marL="548640">
              <a:defRPr/>
            </a:lvl3pPr>
            <a:lvl4pPr marL="731520">
              <a:defRPr/>
            </a:lvl4pPr>
            <a:lvl5pPr marL="914400">
              <a:defRPr/>
            </a:lvl5pPr>
            <a:lvl6pPr marL="1097280">
              <a:defRPr/>
            </a:lvl6pPr>
            <a:lvl7pPr marL="1280160">
              <a:defRPr/>
            </a:lvl7pPr>
            <a:lvl8pPr marL="1463040">
              <a:defRPr/>
            </a:lvl8pPr>
            <a:lvl9pPr marL="1645920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096A50-2784-27FE-0A3F-036031C6F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824A-259C-45E9-9173-94DB354A4B84}" type="datetime3">
              <a:rPr lang="en-US" smtClean="0"/>
              <a:t>31 July 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7A825-CF0B-A4E2-3704-5F661F4873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8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9713ED7-122D-D0BC-7C53-E1C615A94F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39" y="1600200"/>
            <a:ext cx="3450336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0832" y="1600200"/>
            <a:ext cx="3450336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17618FB-CD21-AF4A-B264-6355E9BD7981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193023" y="1600200"/>
            <a:ext cx="3450336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645ED9-A46E-B9F8-0D30-36DF4C37823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E0132BA-B5E7-4FFD-AF6C-169169D47D4A}" type="datetime3">
              <a:rPr lang="en-US" smtClean="0"/>
              <a:t>31 July 2024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7D0D458-416D-011B-0311-0C2B249BF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17D0BA3-CE88-4FFE-E80D-CD039190BD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39" y="1600200"/>
            <a:ext cx="536448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79" y="1600200"/>
            <a:ext cx="536448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576077-E818-BDF1-A607-CD8784277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72C3-CDF3-44A8-B602-1649B1728485}" type="datetime3">
              <a:rPr lang="en-US" smtClean="0"/>
              <a:t>31 July 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B9DE45-E855-FE62-197B-32BBD9BBBA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079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9713ED7-122D-D0BC-7C53-E1C615A94F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39" y="1600200"/>
            <a:ext cx="3450336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0832" y="1600200"/>
            <a:ext cx="3450336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17618FB-CD21-AF4A-B264-6355E9BD7981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193023" y="1600200"/>
            <a:ext cx="3450336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645ED9-A46E-B9F8-0D30-36DF4C37823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E0132BA-B5E7-4FFD-AF6C-169169D47D4A}" type="datetime3">
              <a:rPr lang="en-US" smtClean="0"/>
              <a:t>31 July 2024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7D0D458-416D-011B-0311-0C2B249BF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95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61ED6E9-4BFC-F986-93E1-1249E94D97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1" y="1600200"/>
            <a:ext cx="2499359" cy="4572000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13761" y="1600200"/>
            <a:ext cx="2499359" cy="4572000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17618FB-CD21-AF4A-B264-6355E9BD7981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278881" y="1600200"/>
            <a:ext cx="2499359" cy="4572000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873DCC96-E62A-5505-4F1E-4A80C8498209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9144001" y="1600200"/>
            <a:ext cx="2499359" cy="4572000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E75897-C7CA-D608-954E-EA24E33CBEB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A30091-1C2A-4151-8D3C-D1E47A72615F}" type="datetime3">
              <a:rPr lang="en-US" smtClean="0"/>
              <a:t>31 July 2024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00C8CD-D32C-E34D-BB8E-34B4CB816D3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162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61ED6E9-4BFC-F986-93E1-1249E94D97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2FDCDCBF-BE41-ACC6-2307-F24F0B601969}"/>
              </a:ext>
            </a:extLst>
          </p:cNvPr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548640" y="1600200"/>
            <a:ext cx="557784" cy="555498"/>
          </a:xfrm>
        </p:spPr>
        <p:txBody>
          <a:bodyPr anchor="ctr" anchorCtr="0"/>
          <a:lstStyle>
            <a:lvl1pPr marL="0" indent="0" algn="ctr">
              <a:buFontTx/>
              <a:buNone/>
              <a:defRPr sz="800"/>
            </a:lvl1pPr>
          </a:lstStyle>
          <a:p>
            <a:r>
              <a:rPr lang="en-US"/>
              <a:t>[Icon]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548641" y="2285998"/>
            <a:ext cx="2499359" cy="3886202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C7652FE0-2E63-C05D-5D80-EE5429B0A7EE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3413760" y="1600200"/>
            <a:ext cx="557784" cy="557784"/>
          </a:xfrm>
        </p:spPr>
        <p:txBody>
          <a:bodyPr anchor="ctr" anchorCtr="0"/>
          <a:lstStyle>
            <a:lvl1pPr marL="0" indent="0" algn="ctr">
              <a:buFontTx/>
              <a:buNone/>
              <a:defRPr sz="800"/>
            </a:lvl1pPr>
          </a:lstStyle>
          <a:p>
            <a:r>
              <a:rPr lang="en-US"/>
              <a:t>[Icon]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3413761" y="2285998"/>
            <a:ext cx="2499359" cy="3886202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B76F3E0A-3A89-0179-6808-7B86658B2939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6278880" y="1600200"/>
            <a:ext cx="557784" cy="557784"/>
          </a:xfrm>
        </p:spPr>
        <p:txBody>
          <a:bodyPr anchor="ctr" anchorCtr="0"/>
          <a:lstStyle>
            <a:lvl1pPr marL="0" indent="0" algn="ctr">
              <a:buFontTx/>
              <a:buNone/>
              <a:defRPr sz="800"/>
            </a:lvl1pPr>
          </a:lstStyle>
          <a:p>
            <a:r>
              <a:rPr lang="en-US"/>
              <a:t>[Icon]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617618FB-CD21-AF4A-B264-6355E9BD7981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278881" y="2285998"/>
            <a:ext cx="2499359" cy="3886202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83E5AF74-1A89-50D1-F570-2D5345102584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9144000" y="1600200"/>
            <a:ext cx="557784" cy="557784"/>
          </a:xfrm>
        </p:spPr>
        <p:txBody>
          <a:bodyPr anchor="ctr" anchorCtr="0"/>
          <a:lstStyle>
            <a:lvl1pPr marL="0" indent="0" algn="ctr">
              <a:buFontTx/>
              <a:buNone/>
              <a:defRPr sz="800"/>
            </a:lvl1pPr>
          </a:lstStyle>
          <a:p>
            <a:r>
              <a:rPr lang="en-US"/>
              <a:t>[Icon]</a:t>
            </a:r>
          </a:p>
        </p:txBody>
      </p:sp>
      <p:sp>
        <p:nvSpPr>
          <p:cNvPr id="5" name="Content Placeholder 9">
            <a:extLst>
              <a:ext uri="{FF2B5EF4-FFF2-40B4-BE49-F238E27FC236}">
                <a16:creationId xmlns:a16="http://schemas.microsoft.com/office/drawing/2014/main" id="{873DCC96-E62A-5505-4F1E-4A80C8498209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9144001" y="2285998"/>
            <a:ext cx="2499359" cy="3886202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8B7C8174-B194-B25B-91AA-597E72C8131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5D703CE-07B4-4C05-A488-B4566700621F}" type="datetime3">
              <a:rPr lang="en-US" smtClean="0"/>
              <a:t>31 July 2024</a:t>
            </a:fld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089FF259-217B-3F10-C738-AE2C6A9EE83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97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Numbers">
    <p:bg>
      <p:bgPr>
        <a:solidFill>
          <a:srgbClr val="221F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54C21BF-3440-8CAE-0A59-466346C771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cxnSp>
        <p:nvCxnSpPr>
          <p:cNvPr id="15" name="Line">
            <a:extLst>
              <a:ext uri="{FF2B5EF4-FFF2-40B4-BE49-F238E27FC236}">
                <a16:creationId xmlns:a16="http://schemas.microsoft.com/office/drawing/2014/main" id="{8412A77E-32D6-ECE7-C58C-21E3C08D8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8640" y="1600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3" name="TextBox">
            <a:extLst>
              <a:ext uri="{FF2B5EF4-FFF2-40B4-BE49-F238E27FC236}">
                <a16:creationId xmlns:a16="http://schemas.microsoft.com/office/drawing/2014/main" id="{AF47D3F9-758C-0713-980A-E6E56BBC1088}"/>
              </a:ext>
            </a:extLst>
          </p:cNvPr>
          <p:cNvSpPr txBox="1"/>
          <p:nvPr userDrawn="1"/>
        </p:nvSpPr>
        <p:spPr>
          <a:xfrm>
            <a:off x="54864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1" y="2286000"/>
            <a:ext cx="2499359" cy="3886200"/>
          </a:xfrm>
        </p:spPr>
        <p:txBody>
          <a:bodyPr/>
          <a:lstStyle>
            <a:lvl1pPr marL="0" indent="0">
              <a:spcBef>
                <a:spcPts val="1000"/>
              </a:spcBef>
              <a:buFontTx/>
              <a:buNone/>
              <a:defRPr sz="1300">
                <a:solidFill>
                  <a:schemeClr val="tx1"/>
                </a:solidFill>
              </a:defRPr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>
                <a:solidFill>
                  <a:schemeClr val="tx1"/>
                </a:solidFill>
              </a:defRPr>
            </a:lvl2pPr>
            <a:lvl3pPr marL="274320" indent="-137160">
              <a:defRPr sz="1300">
                <a:solidFill>
                  <a:schemeClr val="tx1"/>
                </a:solidFill>
              </a:defRPr>
            </a:lvl3pPr>
            <a:lvl4pPr marL="411480" indent="-137160">
              <a:defRPr sz="1300">
                <a:solidFill>
                  <a:schemeClr val="tx1"/>
                </a:solidFill>
              </a:defRPr>
            </a:lvl4pPr>
            <a:lvl5pPr marL="548640" indent="-137160">
              <a:defRPr sz="1300">
                <a:solidFill>
                  <a:schemeClr val="tx1"/>
                </a:solidFill>
              </a:defRPr>
            </a:lvl5pPr>
            <a:lvl6pPr marL="685800" indent="-137160">
              <a:defRPr sz="1300">
                <a:solidFill>
                  <a:schemeClr val="tx1"/>
                </a:solidFill>
              </a:defRPr>
            </a:lvl6pPr>
            <a:lvl7pPr marL="822960" indent="-137160">
              <a:defRPr sz="1300">
                <a:solidFill>
                  <a:schemeClr val="tx1"/>
                </a:solidFill>
              </a:defRPr>
            </a:lvl7pPr>
            <a:lvl8pPr marL="960120" indent="-137160">
              <a:defRPr sz="1300">
                <a:solidFill>
                  <a:schemeClr val="tx1"/>
                </a:solidFill>
              </a:defRPr>
            </a:lvl8pPr>
            <a:lvl9pPr marL="1097280" indent="-137160">
              <a:defRPr sz="13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Line">
            <a:extLst>
              <a:ext uri="{FF2B5EF4-FFF2-40B4-BE49-F238E27FC236}">
                <a16:creationId xmlns:a16="http://schemas.microsoft.com/office/drawing/2014/main" id="{D7771284-6191-6AE5-C8DC-E26F4DD28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13760" y="1600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0" name="TextBox">
            <a:extLst>
              <a:ext uri="{FF2B5EF4-FFF2-40B4-BE49-F238E27FC236}">
                <a16:creationId xmlns:a16="http://schemas.microsoft.com/office/drawing/2014/main" id="{0D9A8745-BD6D-12B2-16DF-02CB2BB85704}"/>
              </a:ext>
            </a:extLst>
          </p:cNvPr>
          <p:cNvSpPr txBox="1"/>
          <p:nvPr userDrawn="1"/>
        </p:nvSpPr>
        <p:spPr>
          <a:xfrm>
            <a:off x="341376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13761" y="2286000"/>
            <a:ext cx="2499359" cy="388620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>
                <a:solidFill>
                  <a:schemeClr val="tx1"/>
                </a:solidFill>
              </a:defRPr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>
                <a:solidFill>
                  <a:schemeClr val="tx1"/>
                </a:solidFill>
              </a:defRPr>
            </a:lvl2pPr>
            <a:lvl3pPr marL="274320" indent="-137160">
              <a:defRPr sz="1300">
                <a:solidFill>
                  <a:schemeClr val="tx1"/>
                </a:solidFill>
              </a:defRPr>
            </a:lvl3pPr>
            <a:lvl4pPr marL="411480" indent="-137160">
              <a:defRPr sz="1300">
                <a:solidFill>
                  <a:schemeClr val="tx1"/>
                </a:solidFill>
              </a:defRPr>
            </a:lvl4pPr>
            <a:lvl5pPr marL="548640" indent="-137160">
              <a:defRPr sz="1300">
                <a:solidFill>
                  <a:schemeClr val="tx1"/>
                </a:solidFill>
              </a:defRPr>
            </a:lvl5pPr>
            <a:lvl6pPr marL="685800" indent="-137160">
              <a:defRPr sz="1300">
                <a:solidFill>
                  <a:schemeClr val="tx1"/>
                </a:solidFill>
              </a:defRPr>
            </a:lvl6pPr>
            <a:lvl7pPr marL="822960" indent="-137160">
              <a:defRPr sz="1300">
                <a:solidFill>
                  <a:schemeClr val="tx1"/>
                </a:solidFill>
              </a:defRPr>
            </a:lvl7pPr>
            <a:lvl8pPr marL="960120" indent="-137160">
              <a:defRPr sz="1300">
                <a:solidFill>
                  <a:schemeClr val="tx1"/>
                </a:solidFill>
              </a:defRPr>
            </a:lvl8pPr>
            <a:lvl9pPr marL="1097280" indent="-137160">
              <a:defRPr sz="13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Line">
            <a:extLst>
              <a:ext uri="{FF2B5EF4-FFF2-40B4-BE49-F238E27FC236}">
                <a16:creationId xmlns:a16="http://schemas.microsoft.com/office/drawing/2014/main" id="{7F3E6C41-3F3A-5394-DD39-6844F7E13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78880" y="1600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2" name="TextBox">
            <a:extLst>
              <a:ext uri="{FF2B5EF4-FFF2-40B4-BE49-F238E27FC236}">
                <a16:creationId xmlns:a16="http://schemas.microsoft.com/office/drawing/2014/main" id="{BBB1FB2A-A05A-0E6A-2901-52A7D695A891}"/>
              </a:ext>
            </a:extLst>
          </p:cNvPr>
          <p:cNvSpPr txBox="1"/>
          <p:nvPr userDrawn="1"/>
        </p:nvSpPr>
        <p:spPr>
          <a:xfrm>
            <a:off x="627888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03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17618FB-CD21-AF4A-B264-6355E9BD7981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278881" y="2286000"/>
            <a:ext cx="2499359" cy="388620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>
                <a:solidFill>
                  <a:schemeClr val="tx1"/>
                </a:solidFill>
              </a:defRPr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>
                <a:solidFill>
                  <a:schemeClr val="tx1"/>
                </a:solidFill>
              </a:defRPr>
            </a:lvl2pPr>
            <a:lvl3pPr marL="274320" indent="-137160">
              <a:defRPr sz="1300">
                <a:solidFill>
                  <a:schemeClr val="tx1"/>
                </a:solidFill>
              </a:defRPr>
            </a:lvl3pPr>
            <a:lvl4pPr marL="411480" indent="-137160">
              <a:defRPr sz="1300">
                <a:solidFill>
                  <a:schemeClr val="tx1"/>
                </a:solidFill>
              </a:defRPr>
            </a:lvl4pPr>
            <a:lvl5pPr marL="548640" indent="-137160">
              <a:defRPr sz="1300">
                <a:solidFill>
                  <a:schemeClr val="tx1"/>
                </a:solidFill>
              </a:defRPr>
            </a:lvl5pPr>
            <a:lvl6pPr marL="685800" indent="-137160">
              <a:defRPr sz="1300">
                <a:solidFill>
                  <a:schemeClr val="tx1"/>
                </a:solidFill>
              </a:defRPr>
            </a:lvl6pPr>
            <a:lvl7pPr marL="822960" indent="-137160">
              <a:defRPr sz="1300">
                <a:solidFill>
                  <a:schemeClr val="tx1"/>
                </a:solidFill>
              </a:defRPr>
            </a:lvl7pPr>
            <a:lvl8pPr marL="960120" indent="-137160">
              <a:defRPr sz="1300">
                <a:solidFill>
                  <a:schemeClr val="tx1"/>
                </a:solidFill>
              </a:defRPr>
            </a:lvl8pPr>
            <a:lvl9pPr marL="1097280" indent="-137160">
              <a:defRPr sz="13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4" name="Line">
            <a:extLst>
              <a:ext uri="{FF2B5EF4-FFF2-40B4-BE49-F238E27FC236}">
                <a16:creationId xmlns:a16="http://schemas.microsoft.com/office/drawing/2014/main" id="{FE115B30-3E6D-E823-531E-BB5BAA19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144000" y="1600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6" name="TextBox">
            <a:extLst>
              <a:ext uri="{FF2B5EF4-FFF2-40B4-BE49-F238E27FC236}">
                <a16:creationId xmlns:a16="http://schemas.microsoft.com/office/drawing/2014/main" id="{694F0353-A0DD-9642-BDD7-8FC612070822}"/>
              </a:ext>
            </a:extLst>
          </p:cNvPr>
          <p:cNvSpPr txBox="1"/>
          <p:nvPr userDrawn="1"/>
        </p:nvSpPr>
        <p:spPr>
          <a:xfrm>
            <a:off x="914400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04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873DCC96-E62A-5505-4F1E-4A80C8498209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9144001" y="2286000"/>
            <a:ext cx="2499359" cy="388620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>
                <a:solidFill>
                  <a:schemeClr val="tx1"/>
                </a:solidFill>
              </a:defRPr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>
                <a:solidFill>
                  <a:schemeClr val="tx1"/>
                </a:solidFill>
              </a:defRPr>
            </a:lvl2pPr>
            <a:lvl3pPr marL="274320" indent="-137160">
              <a:defRPr sz="1300">
                <a:solidFill>
                  <a:schemeClr val="tx1"/>
                </a:solidFill>
              </a:defRPr>
            </a:lvl3pPr>
            <a:lvl4pPr marL="411480" indent="-137160">
              <a:defRPr sz="1300">
                <a:solidFill>
                  <a:schemeClr val="tx1"/>
                </a:solidFill>
              </a:defRPr>
            </a:lvl4pPr>
            <a:lvl5pPr marL="548640" indent="-137160">
              <a:defRPr sz="1300">
                <a:solidFill>
                  <a:schemeClr val="tx1"/>
                </a:solidFill>
              </a:defRPr>
            </a:lvl5pPr>
            <a:lvl6pPr marL="685800" indent="-137160">
              <a:defRPr sz="1300">
                <a:solidFill>
                  <a:schemeClr val="tx1"/>
                </a:solidFill>
              </a:defRPr>
            </a:lvl6pPr>
            <a:lvl7pPr marL="822960" indent="-137160">
              <a:defRPr sz="1300">
                <a:solidFill>
                  <a:schemeClr val="tx1"/>
                </a:solidFill>
              </a:defRPr>
            </a:lvl7pPr>
            <a:lvl8pPr marL="960120" indent="-137160">
              <a:defRPr sz="1300">
                <a:solidFill>
                  <a:schemeClr val="tx1"/>
                </a:solidFill>
              </a:defRPr>
            </a:lvl8pPr>
            <a:lvl9pPr marL="1097280" indent="-137160">
              <a:defRPr sz="13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B012D9A-AE72-0239-7D2F-3E585FB16AD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94BD61C-20BA-43AF-A21F-1DAFB3200099}" type="datetime3">
              <a:rPr lang="en-US" smtClean="0"/>
              <a:t>31 July 2024</a:t>
            </a:fld>
            <a:endParaRPr lang="en-US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D07D52D1-634D-ECD5-045A-38F96B973AD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DEB0DA69-FBF7-5C40-833F-1B7B11772F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6657945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CUI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597C6E0-6809-7398-D956-E5305EC75B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0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CUI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6A55C8-6C9C-42CA-D0E8-F9464B19B7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04616" y="411162"/>
            <a:ext cx="1629707" cy="4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2914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mbers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D6FD270-DB0B-36F0-B138-75209607ED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cxnSp>
        <p:nvCxnSpPr>
          <p:cNvPr id="15" name="Line">
            <a:extLst>
              <a:ext uri="{FF2B5EF4-FFF2-40B4-BE49-F238E27FC236}">
                <a16:creationId xmlns:a16="http://schemas.microsoft.com/office/drawing/2014/main" id="{8412A77E-32D6-ECE7-C58C-21E3C08D8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8640" y="1600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3" name="TextBox">
            <a:extLst>
              <a:ext uri="{FF2B5EF4-FFF2-40B4-BE49-F238E27FC236}">
                <a16:creationId xmlns:a16="http://schemas.microsoft.com/office/drawing/2014/main" id="{AF47D3F9-758C-0713-980A-E6E56BBC1088}"/>
              </a:ext>
            </a:extLst>
          </p:cNvPr>
          <p:cNvSpPr txBox="1"/>
          <p:nvPr userDrawn="1"/>
        </p:nvSpPr>
        <p:spPr>
          <a:xfrm>
            <a:off x="54864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1" y="2286000"/>
            <a:ext cx="2499359" cy="3886200"/>
          </a:xfrm>
        </p:spPr>
        <p:txBody>
          <a:bodyPr/>
          <a:lstStyle>
            <a:lvl1pPr marL="0" indent="0">
              <a:spcBef>
                <a:spcPts val="1000"/>
              </a:spcBef>
              <a:buFontTx/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Line">
            <a:extLst>
              <a:ext uri="{FF2B5EF4-FFF2-40B4-BE49-F238E27FC236}">
                <a16:creationId xmlns:a16="http://schemas.microsoft.com/office/drawing/2014/main" id="{D7771284-6191-6AE5-C8DC-E26F4DD28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13760" y="1600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0" name="TextBox">
            <a:extLst>
              <a:ext uri="{FF2B5EF4-FFF2-40B4-BE49-F238E27FC236}">
                <a16:creationId xmlns:a16="http://schemas.microsoft.com/office/drawing/2014/main" id="{0D9A8745-BD6D-12B2-16DF-02CB2BB85704}"/>
              </a:ext>
            </a:extLst>
          </p:cNvPr>
          <p:cNvSpPr txBox="1"/>
          <p:nvPr userDrawn="1"/>
        </p:nvSpPr>
        <p:spPr>
          <a:xfrm>
            <a:off x="341376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13761" y="2286000"/>
            <a:ext cx="2499359" cy="388620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Line">
            <a:extLst>
              <a:ext uri="{FF2B5EF4-FFF2-40B4-BE49-F238E27FC236}">
                <a16:creationId xmlns:a16="http://schemas.microsoft.com/office/drawing/2014/main" id="{7F3E6C41-3F3A-5394-DD39-6844F7E13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78880" y="1600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2" name="TextBox">
            <a:extLst>
              <a:ext uri="{FF2B5EF4-FFF2-40B4-BE49-F238E27FC236}">
                <a16:creationId xmlns:a16="http://schemas.microsoft.com/office/drawing/2014/main" id="{BBB1FB2A-A05A-0E6A-2901-52A7D695A891}"/>
              </a:ext>
            </a:extLst>
          </p:cNvPr>
          <p:cNvSpPr txBox="1"/>
          <p:nvPr userDrawn="1"/>
        </p:nvSpPr>
        <p:spPr>
          <a:xfrm>
            <a:off x="627888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03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17618FB-CD21-AF4A-B264-6355E9BD7981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278881" y="2286000"/>
            <a:ext cx="2499359" cy="388620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4" name="Line">
            <a:extLst>
              <a:ext uri="{FF2B5EF4-FFF2-40B4-BE49-F238E27FC236}">
                <a16:creationId xmlns:a16="http://schemas.microsoft.com/office/drawing/2014/main" id="{FE115B30-3E6D-E823-531E-BB5BAA19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144000" y="1600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6" name="TextBox">
            <a:extLst>
              <a:ext uri="{FF2B5EF4-FFF2-40B4-BE49-F238E27FC236}">
                <a16:creationId xmlns:a16="http://schemas.microsoft.com/office/drawing/2014/main" id="{694F0353-A0DD-9642-BDD7-8FC612070822}"/>
              </a:ext>
            </a:extLst>
          </p:cNvPr>
          <p:cNvSpPr txBox="1"/>
          <p:nvPr userDrawn="1"/>
        </p:nvSpPr>
        <p:spPr>
          <a:xfrm>
            <a:off x="914400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04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873DCC96-E62A-5505-4F1E-4A80C8498209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9144001" y="2286000"/>
            <a:ext cx="2499359" cy="388620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E669241-96AF-C7FA-0BE4-6592ABD2587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7B8021B-6105-4216-96FC-94348F216D0E}" type="datetime3">
              <a:rPr lang="en-US" smtClean="0"/>
              <a:t>31 July 2024</a:t>
            </a:fld>
            <a:endParaRPr lang="en-US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A6C2643F-F661-8B8E-E36F-1F135C6F65B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138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 Numbers">
    <p:bg>
      <p:bgPr>
        <a:solidFill>
          <a:srgbClr val="221F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AEEBA188-82A1-2FC4-842F-8120003B65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cxnSp>
        <p:nvCxnSpPr>
          <p:cNvPr id="15" name="Line">
            <a:extLst>
              <a:ext uri="{FF2B5EF4-FFF2-40B4-BE49-F238E27FC236}">
                <a16:creationId xmlns:a16="http://schemas.microsoft.com/office/drawing/2014/main" id="{8412A77E-32D6-ECE7-C58C-21E3C08D8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8640" y="1600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3" name="TextBox">
            <a:extLst>
              <a:ext uri="{FF2B5EF4-FFF2-40B4-BE49-F238E27FC236}">
                <a16:creationId xmlns:a16="http://schemas.microsoft.com/office/drawing/2014/main" id="{AF47D3F9-758C-0713-980A-E6E56BBC1088}"/>
              </a:ext>
            </a:extLst>
          </p:cNvPr>
          <p:cNvSpPr txBox="1"/>
          <p:nvPr userDrawn="1"/>
        </p:nvSpPr>
        <p:spPr>
          <a:xfrm>
            <a:off x="54864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1" y="2286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Line">
            <a:extLst>
              <a:ext uri="{FF2B5EF4-FFF2-40B4-BE49-F238E27FC236}">
                <a16:creationId xmlns:a16="http://schemas.microsoft.com/office/drawing/2014/main" id="{D7771284-6191-6AE5-C8DC-E26F4DD28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13760" y="1600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0" name="TextBox">
            <a:extLst>
              <a:ext uri="{FF2B5EF4-FFF2-40B4-BE49-F238E27FC236}">
                <a16:creationId xmlns:a16="http://schemas.microsoft.com/office/drawing/2014/main" id="{0D9A8745-BD6D-12B2-16DF-02CB2BB85704}"/>
              </a:ext>
            </a:extLst>
          </p:cNvPr>
          <p:cNvSpPr txBox="1"/>
          <p:nvPr userDrawn="1"/>
        </p:nvSpPr>
        <p:spPr>
          <a:xfrm>
            <a:off x="341376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13761" y="2286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Line">
            <a:extLst>
              <a:ext uri="{FF2B5EF4-FFF2-40B4-BE49-F238E27FC236}">
                <a16:creationId xmlns:a16="http://schemas.microsoft.com/office/drawing/2014/main" id="{7F3E6C41-3F3A-5394-DD39-6844F7E13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78880" y="1600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2" name="TextBox">
            <a:extLst>
              <a:ext uri="{FF2B5EF4-FFF2-40B4-BE49-F238E27FC236}">
                <a16:creationId xmlns:a16="http://schemas.microsoft.com/office/drawing/2014/main" id="{BBB1FB2A-A05A-0E6A-2901-52A7D695A891}"/>
              </a:ext>
            </a:extLst>
          </p:cNvPr>
          <p:cNvSpPr txBox="1"/>
          <p:nvPr userDrawn="1"/>
        </p:nvSpPr>
        <p:spPr>
          <a:xfrm>
            <a:off x="627888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03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17618FB-CD21-AF4A-B264-6355E9BD7981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278881" y="2286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4" name="Line">
            <a:extLst>
              <a:ext uri="{FF2B5EF4-FFF2-40B4-BE49-F238E27FC236}">
                <a16:creationId xmlns:a16="http://schemas.microsoft.com/office/drawing/2014/main" id="{FE115B30-3E6D-E823-531E-BB5BAA19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144000" y="1600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6" name="TextBox">
            <a:extLst>
              <a:ext uri="{FF2B5EF4-FFF2-40B4-BE49-F238E27FC236}">
                <a16:creationId xmlns:a16="http://schemas.microsoft.com/office/drawing/2014/main" id="{694F0353-A0DD-9642-BDD7-8FC612070822}"/>
              </a:ext>
            </a:extLst>
          </p:cNvPr>
          <p:cNvSpPr txBox="1"/>
          <p:nvPr userDrawn="1"/>
        </p:nvSpPr>
        <p:spPr>
          <a:xfrm>
            <a:off x="914400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04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873DCC96-E62A-5505-4F1E-4A80C8498209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9144001" y="2286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Line">
            <a:extLst>
              <a:ext uri="{FF2B5EF4-FFF2-40B4-BE49-F238E27FC236}">
                <a16:creationId xmlns:a16="http://schemas.microsoft.com/office/drawing/2014/main" id="{1A90E933-723C-D9CC-B7AB-3043EDAB63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8640" y="3886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8" name="TextBox">
            <a:extLst>
              <a:ext uri="{FF2B5EF4-FFF2-40B4-BE49-F238E27FC236}">
                <a16:creationId xmlns:a16="http://schemas.microsoft.com/office/drawing/2014/main" id="{8E3B414F-BCCF-E0E0-A5B7-9D21FED7A614}"/>
              </a:ext>
            </a:extLst>
          </p:cNvPr>
          <p:cNvSpPr txBox="1"/>
          <p:nvPr userDrawn="1"/>
        </p:nvSpPr>
        <p:spPr>
          <a:xfrm>
            <a:off x="548641" y="4023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05</a:t>
            </a:r>
          </a:p>
        </p:txBody>
      </p:sp>
      <p:sp>
        <p:nvSpPr>
          <p:cNvPr id="18" name="Content Placeholder 6">
            <a:extLst>
              <a:ext uri="{FF2B5EF4-FFF2-40B4-BE49-F238E27FC236}">
                <a16:creationId xmlns:a16="http://schemas.microsoft.com/office/drawing/2014/main" id="{5731522F-82BF-A739-FBD5-84B13AFCBF10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48641" y="4572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9" name="Line">
            <a:extLst>
              <a:ext uri="{FF2B5EF4-FFF2-40B4-BE49-F238E27FC236}">
                <a16:creationId xmlns:a16="http://schemas.microsoft.com/office/drawing/2014/main" id="{B07AB9A6-54AF-4DC6-E298-2E576695A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13760" y="3886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20" name="TextBox">
            <a:extLst>
              <a:ext uri="{FF2B5EF4-FFF2-40B4-BE49-F238E27FC236}">
                <a16:creationId xmlns:a16="http://schemas.microsoft.com/office/drawing/2014/main" id="{E79A49CF-30B2-91DC-6BCA-2A41DD4CBF09}"/>
              </a:ext>
            </a:extLst>
          </p:cNvPr>
          <p:cNvSpPr txBox="1"/>
          <p:nvPr userDrawn="1"/>
        </p:nvSpPr>
        <p:spPr>
          <a:xfrm>
            <a:off x="3413761" y="4023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06</a:t>
            </a:r>
          </a:p>
        </p:txBody>
      </p:sp>
      <p:sp>
        <p:nvSpPr>
          <p:cNvPr id="25" name="Content Placeholder 7">
            <a:extLst>
              <a:ext uri="{FF2B5EF4-FFF2-40B4-BE49-F238E27FC236}">
                <a16:creationId xmlns:a16="http://schemas.microsoft.com/office/drawing/2014/main" id="{5FE6691B-ACEF-8803-7DC3-70B52F899908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3413761" y="4572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1" name="Line">
            <a:extLst>
              <a:ext uri="{FF2B5EF4-FFF2-40B4-BE49-F238E27FC236}">
                <a16:creationId xmlns:a16="http://schemas.microsoft.com/office/drawing/2014/main" id="{DE9CD609-8A04-24B8-B562-11703E18D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78880" y="3886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22" name="TextBox">
            <a:extLst>
              <a:ext uri="{FF2B5EF4-FFF2-40B4-BE49-F238E27FC236}">
                <a16:creationId xmlns:a16="http://schemas.microsoft.com/office/drawing/2014/main" id="{7C5E0031-266F-D418-0BAB-9BD3C4F1EC3F}"/>
              </a:ext>
            </a:extLst>
          </p:cNvPr>
          <p:cNvSpPr txBox="1"/>
          <p:nvPr userDrawn="1"/>
        </p:nvSpPr>
        <p:spPr>
          <a:xfrm>
            <a:off x="6278881" y="4023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07</a:t>
            </a:r>
          </a:p>
        </p:txBody>
      </p:sp>
      <p:sp>
        <p:nvSpPr>
          <p:cNvPr id="26" name="Content Placeholder 8">
            <a:extLst>
              <a:ext uri="{FF2B5EF4-FFF2-40B4-BE49-F238E27FC236}">
                <a16:creationId xmlns:a16="http://schemas.microsoft.com/office/drawing/2014/main" id="{772BE48E-72DE-7245-BBDA-BF3FEC69BED1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78881" y="4572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3" name="Line">
            <a:extLst>
              <a:ext uri="{FF2B5EF4-FFF2-40B4-BE49-F238E27FC236}">
                <a16:creationId xmlns:a16="http://schemas.microsoft.com/office/drawing/2014/main" id="{51FB53C0-6EA8-D891-85A3-23EE83EAD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144000" y="3886200"/>
            <a:ext cx="2499360" cy="0"/>
          </a:xfrm>
          <a:prstGeom prst="line">
            <a:avLst/>
          </a:prstGeom>
          <a:ln w="19050" cap="flat">
            <a:solidFill>
              <a:schemeClr val="tx2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24" name="TextBox">
            <a:extLst>
              <a:ext uri="{FF2B5EF4-FFF2-40B4-BE49-F238E27FC236}">
                <a16:creationId xmlns:a16="http://schemas.microsoft.com/office/drawing/2014/main" id="{6BF9F70B-8D8A-3E73-E423-909DA6A75EB4}"/>
              </a:ext>
            </a:extLst>
          </p:cNvPr>
          <p:cNvSpPr txBox="1"/>
          <p:nvPr userDrawn="1"/>
        </p:nvSpPr>
        <p:spPr>
          <a:xfrm>
            <a:off x="9144001" y="4023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08</a:t>
            </a:r>
          </a:p>
        </p:txBody>
      </p:sp>
      <p:sp>
        <p:nvSpPr>
          <p:cNvPr id="27" name="Content Placeholder 9">
            <a:extLst>
              <a:ext uri="{FF2B5EF4-FFF2-40B4-BE49-F238E27FC236}">
                <a16:creationId xmlns:a16="http://schemas.microsoft.com/office/drawing/2014/main" id="{EA060839-AF98-8040-7AE9-8F0D7E00C135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9144001" y="4572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Date Placeholder 27">
            <a:extLst>
              <a:ext uri="{FF2B5EF4-FFF2-40B4-BE49-F238E27FC236}">
                <a16:creationId xmlns:a16="http://schemas.microsoft.com/office/drawing/2014/main" id="{6E3723B8-B265-6943-67A5-DF3F0D5EC1C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D27CFAB-73E6-44A8-B862-B3306344E3F2}" type="datetime3">
              <a:rPr lang="en-US" smtClean="0"/>
              <a:t>31 July 2024</a:t>
            </a:fld>
            <a:endParaRPr lang="en-US"/>
          </a:p>
        </p:txBody>
      </p:sp>
      <p:sp>
        <p:nvSpPr>
          <p:cNvPr id="29" name="Slide Number Placeholder 28">
            <a:extLst>
              <a:ext uri="{FF2B5EF4-FFF2-40B4-BE49-F238E27FC236}">
                <a16:creationId xmlns:a16="http://schemas.microsoft.com/office/drawing/2014/main" id="{8D4AF177-759A-A93C-2097-C2C22D93680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6" name="Rectangle 15">
            <a:extLst>
              <a:ext uri="{FF2B5EF4-FFF2-40B4-BE49-F238E27FC236}">
                <a16:creationId xmlns:a16="http://schemas.microsoft.com/office/drawing/2014/main" id="{FEDB97C0-F514-9C55-3E16-9FC0105AEFD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6657945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CUI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C06597B-21CB-E031-D41A-B15442D1221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0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CUI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A61AFB8-D706-BD4A-93FB-ED79471773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04616" y="411162"/>
            <a:ext cx="1629707" cy="4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0630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888" userDrawn="1">
          <p15:clr>
            <a:srgbClr val="A4A3A4"/>
          </p15:clr>
        </p15:guide>
        <p15:guide id="2" orient="horz" pos="1008" userDrawn="1">
          <p15:clr>
            <a:srgbClr val="A4A3A4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Numbers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963F0940-E33E-9D7F-C52B-16CFD0545B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cxnSp>
        <p:nvCxnSpPr>
          <p:cNvPr id="15" name="Line">
            <a:extLst>
              <a:ext uri="{FF2B5EF4-FFF2-40B4-BE49-F238E27FC236}">
                <a16:creationId xmlns:a16="http://schemas.microsoft.com/office/drawing/2014/main" id="{8412A77E-32D6-ECE7-C58C-21E3C08D8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8640" y="1600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3" name="TextBox">
            <a:extLst>
              <a:ext uri="{FF2B5EF4-FFF2-40B4-BE49-F238E27FC236}">
                <a16:creationId xmlns:a16="http://schemas.microsoft.com/office/drawing/2014/main" id="{AF47D3F9-758C-0713-980A-E6E56BBC1088}"/>
              </a:ext>
            </a:extLst>
          </p:cNvPr>
          <p:cNvSpPr txBox="1"/>
          <p:nvPr userDrawn="1"/>
        </p:nvSpPr>
        <p:spPr>
          <a:xfrm>
            <a:off x="54864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1" y="2286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Line">
            <a:extLst>
              <a:ext uri="{FF2B5EF4-FFF2-40B4-BE49-F238E27FC236}">
                <a16:creationId xmlns:a16="http://schemas.microsoft.com/office/drawing/2014/main" id="{D7771284-6191-6AE5-C8DC-E26F4DD28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13760" y="1600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0" name="TextBox">
            <a:extLst>
              <a:ext uri="{FF2B5EF4-FFF2-40B4-BE49-F238E27FC236}">
                <a16:creationId xmlns:a16="http://schemas.microsoft.com/office/drawing/2014/main" id="{0D9A8745-BD6D-12B2-16DF-02CB2BB85704}"/>
              </a:ext>
            </a:extLst>
          </p:cNvPr>
          <p:cNvSpPr txBox="1"/>
          <p:nvPr userDrawn="1"/>
        </p:nvSpPr>
        <p:spPr>
          <a:xfrm>
            <a:off x="341376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13761" y="2286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Line">
            <a:extLst>
              <a:ext uri="{FF2B5EF4-FFF2-40B4-BE49-F238E27FC236}">
                <a16:creationId xmlns:a16="http://schemas.microsoft.com/office/drawing/2014/main" id="{7F3E6C41-3F3A-5394-DD39-6844F7E13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78880" y="1600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2" name="TextBox">
            <a:extLst>
              <a:ext uri="{FF2B5EF4-FFF2-40B4-BE49-F238E27FC236}">
                <a16:creationId xmlns:a16="http://schemas.microsoft.com/office/drawing/2014/main" id="{BBB1FB2A-A05A-0E6A-2901-52A7D695A891}"/>
              </a:ext>
            </a:extLst>
          </p:cNvPr>
          <p:cNvSpPr txBox="1"/>
          <p:nvPr userDrawn="1"/>
        </p:nvSpPr>
        <p:spPr>
          <a:xfrm>
            <a:off x="627888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03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17618FB-CD21-AF4A-B264-6355E9BD7981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278881" y="2286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4" name="Line">
            <a:extLst>
              <a:ext uri="{FF2B5EF4-FFF2-40B4-BE49-F238E27FC236}">
                <a16:creationId xmlns:a16="http://schemas.microsoft.com/office/drawing/2014/main" id="{FE115B30-3E6D-E823-531E-BB5BAA19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144000" y="1600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6" name="TextBox">
            <a:extLst>
              <a:ext uri="{FF2B5EF4-FFF2-40B4-BE49-F238E27FC236}">
                <a16:creationId xmlns:a16="http://schemas.microsoft.com/office/drawing/2014/main" id="{694F0353-A0DD-9642-BDD7-8FC612070822}"/>
              </a:ext>
            </a:extLst>
          </p:cNvPr>
          <p:cNvSpPr txBox="1"/>
          <p:nvPr userDrawn="1"/>
        </p:nvSpPr>
        <p:spPr>
          <a:xfrm>
            <a:off x="9144001" y="1737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04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873DCC96-E62A-5505-4F1E-4A80C8498209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9144001" y="2286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Line">
            <a:extLst>
              <a:ext uri="{FF2B5EF4-FFF2-40B4-BE49-F238E27FC236}">
                <a16:creationId xmlns:a16="http://schemas.microsoft.com/office/drawing/2014/main" id="{1A90E933-723C-D9CC-B7AB-3043EDAB63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8640" y="3886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8" name="TextBox">
            <a:extLst>
              <a:ext uri="{FF2B5EF4-FFF2-40B4-BE49-F238E27FC236}">
                <a16:creationId xmlns:a16="http://schemas.microsoft.com/office/drawing/2014/main" id="{8E3B414F-BCCF-E0E0-A5B7-9D21FED7A614}"/>
              </a:ext>
            </a:extLst>
          </p:cNvPr>
          <p:cNvSpPr txBox="1"/>
          <p:nvPr userDrawn="1"/>
        </p:nvSpPr>
        <p:spPr>
          <a:xfrm>
            <a:off x="548641" y="4023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05</a:t>
            </a:r>
          </a:p>
        </p:txBody>
      </p:sp>
      <p:sp>
        <p:nvSpPr>
          <p:cNvPr id="18" name="Content Placeholder 6">
            <a:extLst>
              <a:ext uri="{FF2B5EF4-FFF2-40B4-BE49-F238E27FC236}">
                <a16:creationId xmlns:a16="http://schemas.microsoft.com/office/drawing/2014/main" id="{5731522F-82BF-A739-FBD5-84B13AFCBF10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48641" y="4572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9" name="Line">
            <a:extLst>
              <a:ext uri="{FF2B5EF4-FFF2-40B4-BE49-F238E27FC236}">
                <a16:creationId xmlns:a16="http://schemas.microsoft.com/office/drawing/2014/main" id="{B07AB9A6-54AF-4DC6-E298-2E576695A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13760" y="3886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20" name="TextBox">
            <a:extLst>
              <a:ext uri="{FF2B5EF4-FFF2-40B4-BE49-F238E27FC236}">
                <a16:creationId xmlns:a16="http://schemas.microsoft.com/office/drawing/2014/main" id="{E79A49CF-30B2-91DC-6BCA-2A41DD4CBF09}"/>
              </a:ext>
            </a:extLst>
          </p:cNvPr>
          <p:cNvSpPr txBox="1"/>
          <p:nvPr userDrawn="1"/>
        </p:nvSpPr>
        <p:spPr>
          <a:xfrm>
            <a:off x="3413761" y="4023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06</a:t>
            </a:r>
          </a:p>
        </p:txBody>
      </p:sp>
      <p:sp>
        <p:nvSpPr>
          <p:cNvPr id="25" name="Content Placeholder 7">
            <a:extLst>
              <a:ext uri="{FF2B5EF4-FFF2-40B4-BE49-F238E27FC236}">
                <a16:creationId xmlns:a16="http://schemas.microsoft.com/office/drawing/2014/main" id="{5FE6691B-ACEF-8803-7DC3-70B52F899908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3413761" y="4572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1" name="Line">
            <a:extLst>
              <a:ext uri="{FF2B5EF4-FFF2-40B4-BE49-F238E27FC236}">
                <a16:creationId xmlns:a16="http://schemas.microsoft.com/office/drawing/2014/main" id="{DE9CD609-8A04-24B8-B562-11703E18D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78880" y="3886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22" name="TextBox">
            <a:extLst>
              <a:ext uri="{FF2B5EF4-FFF2-40B4-BE49-F238E27FC236}">
                <a16:creationId xmlns:a16="http://schemas.microsoft.com/office/drawing/2014/main" id="{7C5E0031-266F-D418-0BAB-9BD3C4F1EC3F}"/>
              </a:ext>
            </a:extLst>
          </p:cNvPr>
          <p:cNvSpPr txBox="1"/>
          <p:nvPr userDrawn="1"/>
        </p:nvSpPr>
        <p:spPr>
          <a:xfrm>
            <a:off x="6278881" y="4023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07</a:t>
            </a:r>
          </a:p>
        </p:txBody>
      </p:sp>
      <p:sp>
        <p:nvSpPr>
          <p:cNvPr id="26" name="Content Placeholder 8">
            <a:extLst>
              <a:ext uri="{FF2B5EF4-FFF2-40B4-BE49-F238E27FC236}">
                <a16:creationId xmlns:a16="http://schemas.microsoft.com/office/drawing/2014/main" id="{772BE48E-72DE-7245-BBDA-BF3FEC69BED1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78881" y="4572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3" name="Line">
            <a:extLst>
              <a:ext uri="{FF2B5EF4-FFF2-40B4-BE49-F238E27FC236}">
                <a16:creationId xmlns:a16="http://schemas.microsoft.com/office/drawing/2014/main" id="{51FB53C0-6EA8-D891-85A3-23EE83EAD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144000" y="3886200"/>
            <a:ext cx="2499360" cy="0"/>
          </a:xfrm>
          <a:prstGeom prst="line">
            <a:avLst/>
          </a:prstGeom>
          <a:ln w="19050" cap="flat">
            <a:solidFill>
              <a:schemeClr val="tx1"/>
            </a:solidFill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24" name="TextBox">
            <a:extLst>
              <a:ext uri="{FF2B5EF4-FFF2-40B4-BE49-F238E27FC236}">
                <a16:creationId xmlns:a16="http://schemas.microsoft.com/office/drawing/2014/main" id="{6BF9F70B-8D8A-3E73-E423-909DA6A75EB4}"/>
              </a:ext>
            </a:extLst>
          </p:cNvPr>
          <p:cNvSpPr txBox="1"/>
          <p:nvPr userDrawn="1"/>
        </p:nvSpPr>
        <p:spPr>
          <a:xfrm>
            <a:off x="9144001" y="4023360"/>
            <a:ext cx="2499359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3600" b="1"/>
              <a:t>08</a:t>
            </a:r>
          </a:p>
        </p:txBody>
      </p:sp>
      <p:sp>
        <p:nvSpPr>
          <p:cNvPr id="27" name="Content Placeholder 9">
            <a:extLst>
              <a:ext uri="{FF2B5EF4-FFF2-40B4-BE49-F238E27FC236}">
                <a16:creationId xmlns:a16="http://schemas.microsoft.com/office/drawing/2014/main" id="{EA060839-AF98-8040-7AE9-8F0D7E00C135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9144001" y="4572000"/>
            <a:ext cx="2499359" cy="132588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3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300"/>
            </a:lvl2pPr>
            <a:lvl3pPr marL="274320" indent="-137160">
              <a:defRPr sz="1300"/>
            </a:lvl3pPr>
            <a:lvl4pPr marL="411480" indent="-137160">
              <a:defRPr sz="1300"/>
            </a:lvl4pPr>
            <a:lvl5pPr marL="548640" indent="-137160">
              <a:defRPr sz="1300"/>
            </a:lvl5pPr>
            <a:lvl6pPr marL="685800" indent="-137160">
              <a:defRPr sz="1300"/>
            </a:lvl6pPr>
            <a:lvl7pPr marL="822960" indent="-137160">
              <a:defRPr sz="1300"/>
            </a:lvl7pPr>
            <a:lvl8pPr marL="960120" indent="-137160">
              <a:defRPr sz="1300"/>
            </a:lvl8pPr>
            <a:lvl9pPr marL="109728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Date Placeholder 27">
            <a:extLst>
              <a:ext uri="{FF2B5EF4-FFF2-40B4-BE49-F238E27FC236}">
                <a16:creationId xmlns:a16="http://schemas.microsoft.com/office/drawing/2014/main" id="{4C43927A-9072-62B2-E6B6-C90CC98BD41F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9B2E784-A5F5-4301-881B-94AC8DBF9DED}" type="datetime3">
              <a:rPr lang="en-US" smtClean="0"/>
              <a:t>31 July 2024</a:t>
            </a:fld>
            <a:endParaRPr lang="en-US"/>
          </a:p>
        </p:txBody>
      </p:sp>
      <p:sp>
        <p:nvSpPr>
          <p:cNvPr id="29" name="Slide Number Placeholder 28">
            <a:extLst>
              <a:ext uri="{FF2B5EF4-FFF2-40B4-BE49-F238E27FC236}">
                <a16:creationId xmlns:a16="http://schemas.microsoft.com/office/drawing/2014/main" id="{7C0BB974-2130-F29B-EFD0-42CC6056022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94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0" y="411481"/>
            <a:ext cx="8231293" cy="914400"/>
          </a:xfrm>
        </p:spPr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9532378-F1EC-4C8C-4ED2-DF860F9951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8640" y="1600200"/>
            <a:ext cx="11094720" cy="4572000"/>
          </a:xfrm>
        </p:spPr>
        <p:txBody>
          <a:bodyPr numCol="2"/>
          <a:lstStyle>
            <a:lvl1pPr marL="0" indent="0">
              <a:spcBef>
                <a:spcPts val="1000"/>
              </a:spcBef>
              <a:buFontTx/>
              <a:buNone/>
              <a:defRPr sz="1100"/>
            </a:lvl1pPr>
            <a:lvl2pPr marL="137160" indent="-137160">
              <a:spcBef>
                <a:spcPts val="1000"/>
              </a:spcBef>
              <a:buFont typeface="Arial" panose="020B0604020202020204" pitchFamily="34" charset="0"/>
              <a:buChar char="▪"/>
              <a:defRPr sz="1100"/>
            </a:lvl2pPr>
            <a:lvl3pPr marL="274320" indent="-137160">
              <a:defRPr sz="1100"/>
            </a:lvl3pPr>
            <a:lvl4pPr marL="411480" indent="-137160">
              <a:defRPr sz="1100"/>
            </a:lvl4pPr>
            <a:lvl5pPr marL="548640" indent="-137160">
              <a:defRPr sz="1100"/>
            </a:lvl5pPr>
            <a:lvl6pPr marL="685800" indent="-137160">
              <a:defRPr sz="1100"/>
            </a:lvl6pPr>
            <a:lvl7pPr marL="822960" indent="-137160">
              <a:defRPr sz="1100"/>
            </a:lvl7pPr>
            <a:lvl8pPr marL="960120" indent="-137160">
              <a:defRPr sz="1100"/>
            </a:lvl8pPr>
            <a:lvl9pPr marL="1097280" indent="-137160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CB055-EB11-8EF9-03BC-FB9ECE4D8BA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F357020-80C2-43F0-9F5B-8C3D0634A48B}" type="datetime3">
              <a:rPr lang="en-US" smtClean="0"/>
              <a:t>31 July 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93FB7-0B10-910E-2F4E-A8DFAF9A4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1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0F3CE13-290E-12C4-BDCA-17CB5BAFF74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28600"/>
            <a:ext cx="12192000" cy="6400800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0AF67DC4-909F-6BF0-DB86-8675E25715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3D174-1921-7F28-5394-750C376C77F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8EAB3A5-9E92-4BB9-8F22-9632B4FBEDBA}" type="datetime3">
              <a:rPr lang="en-US" smtClean="0"/>
              <a:t>31 July 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BD6737-D835-6484-7A3F-BAD2D784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14DCFE-A46E-AF64-1025-34F0E5CEBB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04616" y="411162"/>
            <a:ext cx="1629707" cy="4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7829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61ED6E9-4BFC-F986-93E1-1249E94D97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1" y="1600200"/>
            <a:ext cx="2499359" cy="4572000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13761" y="1600200"/>
            <a:ext cx="2499359" cy="4572000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17618FB-CD21-AF4A-B264-6355E9BD7981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278881" y="1600200"/>
            <a:ext cx="2499359" cy="4572000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873DCC96-E62A-5505-4F1E-4A80C8498209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9144001" y="1600200"/>
            <a:ext cx="2499359" cy="4572000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E75897-C7CA-D608-954E-EA24E33CBEB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A30091-1C2A-4151-8D3C-D1E47A72615F}" type="datetime3">
              <a:rPr lang="en-US" smtClean="0"/>
              <a:t>31 July 2024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00C8CD-D32C-E34D-BB8E-34B4CB816D3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499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17D0BA3-CE88-4FFE-E80D-CD039190BD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640" y="411481"/>
            <a:ext cx="5364480" cy="914400"/>
          </a:xfrm>
        </p:spPr>
        <p:txBody>
          <a:bodyPr/>
          <a:lstStyle>
            <a:lvl1pPr>
              <a:defRPr sz="2800" b="1" cap="none" baseline="0"/>
            </a:lvl1pPr>
          </a:lstStyle>
          <a:p>
            <a:r>
              <a:rPr lang="en-US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39" y="1600200"/>
            <a:ext cx="536448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EDA6D-3B28-23A1-C2EE-BBB7617D7DC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0923810-5FB2-48C9-96CA-1DE2C4773142}" type="datetime3">
              <a:rPr lang="en-US" smtClean="0"/>
              <a:t>31 July 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31B70-C8F2-D686-C30C-B4651FF04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9D1DFBC2-C4E8-E691-E48C-B8D2CF49CDA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78037" y="1235263"/>
            <a:ext cx="5365748" cy="4936936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2297238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D455EB0-A36D-4986-9393-AA1D5CE6C06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8639" y="411480"/>
            <a:ext cx="11094720" cy="3108960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C17D0BA3-CE88-4FFE-E80D-CD039190BD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640" y="3794760"/>
            <a:ext cx="5364480" cy="914400"/>
          </a:xfrm>
        </p:spPr>
        <p:txBody>
          <a:bodyPr/>
          <a:lstStyle>
            <a:lvl1pPr>
              <a:defRPr sz="2800" b="1" cap="none" baseline="0"/>
            </a:lvl1pPr>
          </a:lstStyle>
          <a:p>
            <a:r>
              <a:rPr lang="en-US"/>
              <a:t>[Slide title]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6278879" y="3794760"/>
            <a:ext cx="5364480" cy="23774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39DE7-660B-3FA9-966D-AB1D9EF6AC8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50EFF4B-86EB-42FB-93EA-7D8F9CB2466F}" type="datetime3">
              <a:rPr lang="en-US" smtClean="0"/>
              <a:t>31 July 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63529-A3F2-C0F4-1A5C-AAFFF34D7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48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90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  <p15:guide id="3" orient="horz" pos="2218" userDrawn="1">
          <p15:clr>
            <a:srgbClr val="A4A3A4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17D0BA3-CE88-4FFE-E80D-CD039190BD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E4C4A4C8-609A-5582-34D3-DD47E15FD26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8639" y="1600200"/>
            <a:ext cx="5364480" cy="2286000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AE500155-914F-3AB3-C892-09CE75C5448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8637" y="4114800"/>
            <a:ext cx="5364480" cy="3657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/>
            </a:lvl1pPr>
            <a:lvl2pPr marL="0" indent="0">
              <a:spcBef>
                <a:spcPts val="0"/>
              </a:spcBef>
              <a:buFontTx/>
              <a:buNone/>
              <a:defRPr sz="1800" b="1"/>
            </a:lvl2pPr>
            <a:lvl3pPr marL="0" indent="0">
              <a:spcBef>
                <a:spcPts val="0"/>
              </a:spcBef>
              <a:buFontTx/>
              <a:buNone/>
              <a:defRPr sz="1800" b="1"/>
            </a:lvl3pPr>
            <a:lvl4pPr marL="0" indent="0">
              <a:spcBef>
                <a:spcPts val="0"/>
              </a:spcBef>
              <a:buFontTx/>
              <a:buNone/>
              <a:defRPr sz="1800" b="1"/>
            </a:lvl4pPr>
            <a:lvl5pPr marL="0" indent="0">
              <a:spcBef>
                <a:spcPts val="0"/>
              </a:spcBef>
              <a:buFontTx/>
              <a:buNone/>
              <a:defRPr sz="1800" b="1"/>
            </a:lvl5pPr>
            <a:lvl6pPr marL="0" indent="0">
              <a:spcBef>
                <a:spcPts val="0"/>
              </a:spcBef>
              <a:buFontTx/>
              <a:buNone/>
              <a:defRPr sz="1800" b="1"/>
            </a:lvl6pPr>
            <a:lvl7pPr marL="0" indent="0">
              <a:spcBef>
                <a:spcPts val="0"/>
              </a:spcBef>
              <a:buFontTx/>
              <a:buNone/>
              <a:defRPr sz="1800" b="1"/>
            </a:lvl7pPr>
            <a:lvl8pPr marL="0" indent="0">
              <a:spcBef>
                <a:spcPts val="0"/>
              </a:spcBef>
              <a:buFontTx/>
              <a:buNone/>
              <a:defRPr sz="1800" b="1"/>
            </a:lvl8pPr>
            <a:lvl9pPr marL="0" indent="0">
              <a:spcBef>
                <a:spcPts val="0"/>
              </a:spcBef>
              <a:buFontTx/>
              <a:buNone/>
              <a:defRPr sz="1800" b="1"/>
            </a:lvl9pPr>
          </a:lstStyle>
          <a:p>
            <a:pPr lvl="0"/>
            <a:r>
              <a:rPr lang="en-US"/>
              <a:t>[Subtitle]</a:t>
            </a:r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548639" y="4526280"/>
            <a:ext cx="5364480" cy="1645920"/>
          </a:xfrm>
        </p:spPr>
        <p:txBody>
          <a:bodyPr/>
          <a:lstStyle>
            <a:lvl1pPr marL="137160" indent="-137160">
              <a:defRPr sz="1500"/>
            </a:lvl1pPr>
            <a:lvl2pPr marL="274320" indent="-137160">
              <a:defRPr sz="1500"/>
            </a:lvl2pPr>
            <a:lvl3pPr marL="411480" indent="-137160">
              <a:defRPr sz="1500"/>
            </a:lvl3pPr>
            <a:lvl4pPr marL="548640" indent="-137160">
              <a:defRPr sz="1500"/>
            </a:lvl4pPr>
            <a:lvl5pPr marL="685800" indent="-137160">
              <a:defRPr sz="1500"/>
            </a:lvl5pPr>
            <a:lvl6pPr marL="822960" indent="-137160">
              <a:defRPr sz="1500"/>
            </a:lvl6pPr>
            <a:lvl7pPr marL="960120" indent="-137160">
              <a:defRPr sz="1500"/>
            </a:lvl7pPr>
            <a:lvl8pPr marL="1097280" indent="-137160">
              <a:defRPr sz="1500"/>
            </a:lvl8pPr>
            <a:lvl9pPr marL="1234440" indent="-137160"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C3A5FBE-3D66-4376-9A16-FE11155BA55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78879" y="1600200"/>
            <a:ext cx="5364480" cy="2286000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CD5289C6-6376-08BD-CF12-DE93A92EFB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78879" y="4114800"/>
            <a:ext cx="5364480" cy="3657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/>
            </a:lvl1pPr>
            <a:lvl2pPr marL="0" indent="0">
              <a:spcBef>
                <a:spcPts val="0"/>
              </a:spcBef>
              <a:buFontTx/>
              <a:buNone/>
              <a:defRPr sz="1800" b="1"/>
            </a:lvl2pPr>
            <a:lvl3pPr marL="0" indent="0">
              <a:spcBef>
                <a:spcPts val="0"/>
              </a:spcBef>
              <a:buFontTx/>
              <a:buNone/>
              <a:defRPr sz="1800" b="1"/>
            </a:lvl3pPr>
            <a:lvl4pPr marL="0" indent="0">
              <a:spcBef>
                <a:spcPts val="0"/>
              </a:spcBef>
              <a:buFontTx/>
              <a:buNone/>
              <a:defRPr sz="1800" b="1"/>
            </a:lvl4pPr>
            <a:lvl5pPr marL="0" indent="0">
              <a:spcBef>
                <a:spcPts val="0"/>
              </a:spcBef>
              <a:buFontTx/>
              <a:buNone/>
              <a:defRPr sz="1800" b="1"/>
            </a:lvl5pPr>
            <a:lvl6pPr marL="0" indent="0">
              <a:spcBef>
                <a:spcPts val="0"/>
              </a:spcBef>
              <a:buFontTx/>
              <a:buNone/>
              <a:defRPr sz="1800" b="1"/>
            </a:lvl6pPr>
            <a:lvl7pPr marL="0" indent="0">
              <a:spcBef>
                <a:spcPts val="0"/>
              </a:spcBef>
              <a:buFontTx/>
              <a:buNone/>
              <a:defRPr sz="1800" b="1"/>
            </a:lvl7pPr>
            <a:lvl8pPr marL="0" indent="0">
              <a:spcBef>
                <a:spcPts val="0"/>
              </a:spcBef>
              <a:buFontTx/>
              <a:buNone/>
              <a:defRPr sz="1800" b="1"/>
            </a:lvl8pPr>
            <a:lvl9pPr marL="0" indent="0">
              <a:spcBef>
                <a:spcPts val="0"/>
              </a:spcBef>
              <a:buFontTx/>
              <a:buNone/>
              <a:defRPr sz="1800" b="1"/>
            </a:lvl9pPr>
          </a:lstStyle>
          <a:p>
            <a:pPr lvl="0"/>
            <a:r>
              <a:rPr lang="en-US"/>
              <a:t>[Subtitle]</a:t>
            </a:r>
          </a:p>
        </p:txBody>
      </p:sp>
      <p:sp>
        <p:nvSpPr>
          <p:cNvPr id="4" name="Content Placeholder 7"/>
          <p:cNvSpPr>
            <a:spLocks noGrp="1"/>
          </p:cNvSpPr>
          <p:nvPr>
            <p:ph sz="half" idx="2"/>
          </p:nvPr>
        </p:nvSpPr>
        <p:spPr>
          <a:xfrm>
            <a:off x="6278879" y="4526280"/>
            <a:ext cx="5364480" cy="1645920"/>
          </a:xfrm>
        </p:spPr>
        <p:txBody>
          <a:bodyPr/>
          <a:lstStyle>
            <a:lvl1pPr marL="137160" indent="-137160">
              <a:defRPr sz="1500"/>
            </a:lvl1pPr>
            <a:lvl2pPr marL="274320" indent="-137160">
              <a:defRPr sz="1500"/>
            </a:lvl2pPr>
            <a:lvl3pPr marL="411480" indent="-137160">
              <a:defRPr sz="1500"/>
            </a:lvl3pPr>
            <a:lvl4pPr marL="548640" indent="-137160">
              <a:defRPr sz="1500"/>
            </a:lvl4pPr>
            <a:lvl5pPr marL="685800" indent="-137160">
              <a:defRPr sz="1500"/>
            </a:lvl5pPr>
            <a:lvl6pPr marL="822960" indent="-137160">
              <a:defRPr sz="1500"/>
            </a:lvl6pPr>
            <a:lvl7pPr marL="960120" indent="-137160">
              <a:defRPr sz="1500"/>
            </a:lvl7pPr>
            <a:lvl8pPr marL="1097280" indent="-137160">
              <a:defRPr sz="1500"/>
            </a:lvl8pPr>
            <a:lvl9pPr marL="1234440" indent="-137160"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E309248A-8803-C0D0-F841-DA0B643CD6D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B14FC24-E041-45E9-9A72-E5755A86890F}" type="datetime3">
              <a:rPr lang="en-US" smtClean="0"/>
              <a:t>31 July 2024</a:t>
            </a:fld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E501E26-5E18-9AC3-2607-A695FA23E63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74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  <p15:guide id="3" orient="horz" pos="2592" userDrawn="1">
          <p15:clr>
            <a:srgbClr val="A4A3A4"/>
          </p15:clr>
        </p15:guide>
        <p15:guide id="4" orient="horz" pos="2448" userDrawn="1">
          <p15:clr>
            <a:srgbClr val="A4A3A4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17D0BA3-CE88-4FFE-E80D-CD039190BD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E4C4A4C8-609A-5582-34D3-DD47E15FD26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8639" y="1600200"/>
            <a:ext cx="3450336" cy="1691640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AE500155-914F-3AB3-C892-09CE75C5448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8637" y="3520440"/>
            <a:ext cx="3450336" cy="3657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/>
            </a:lvl1pPr>
            <a:lvl2pPr marL="0" indent="0">
              <a:spcBef>
                <a:spcPts val="0"/>
              </a:spcBef>
              <a:buFontTx/>
              <a:buNone/>
              <a:defRPr sz="1800" b="1"/>
            </a:lvl2pPr>
            <a:lvl3pPr marL="0" indent="0">
              <a:spcBef>
                <a:spcPts val="0"/>
              </a:spcBef>
              <a:buFontTx/>
              <a:buNone/>
              <a:defRPr sz="1800" b="1"/>
            </a:lvl3pPr>
            <a:lvl4pPr marL="0" indent="0">
              <a:spcBef>
                <a:spcPts val="0"/>
              </a:spcBef>
              <a:buFontTx/>
              <a:buNone/>
              <a:defRPr sz="1800" b="1"/>
            </a:lvl4pPr>
            <a:lvl5pPr marL="0" indent="0">
              <a:spcBef>
                <a:spcPts val="0"/>
              </a:spcBef>
              <a:buFontTx/>
              <a:buNone/>
              <a:defRPr sz="1800" b="1"/>
            </a:lvl5pPr>
            <a:lvl6pPr marL="0" indent="0">
              <a:spcBef>
                <a:spcPts val="0"/>
              </a:spcBef>
              <a:buFontTx/>
              <a:buNone/>
              <a:defRPr sz="1800" b="1"/>
            </a:lvl6pPr>
            <a:lvl7pPr marL="0" indent="0">
              <a:spcBef>
                <a:spcPts val="0"/>
              </a:spcBef>
              <a:buFontTx/>
              <a:buNone/>
              <a:defRPr sz="1800" b="1"/>
            </a:lvl7pPr>
            <a:lvl8pPr marL="0" indent="0">
              <a:spcBef>
                <a:spcPts val="0"/>
              </a:spcBef>
              <a:buFontTx/>
              <a:buNone/>
              <a:defRPr sz="1800" b="1"/>
            </a:lvl8pPr>
            <a:lvl9pPr marL="0" indent="0">
              <a:spcBef>
                <a:spcPts val="0"/>
              </a:spcBef>
              <a:buFontTx/>
              <a:buNone/>
              <a:defRPr sz="1800" b="1"/>
            </a:lvl9pPr>
          </a:lstStyle>
          <a:p>
            <a:pPr lvl="0"/>
            <a:r>
              <a:rPr lang="en-US"/>
              <a:t>[Subtitle]</a:t>
            </a:r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548639" y="3931920"/>
            <a:ext cx="3450336" cy="2240280"/>
          </a:xfrm>
        </p:spPr>
        <p:txBody>
          <a:bodyPr/>
          <a:lstStyle>
            <a:lvl1pPr marL="137160" indent="-137160">
              <a:defRPr sz="1500"/>
            </a:lvl1pPr>
            <a:lvl2pPr marL="274320" indent="-137160">
              <a:defRPr sz="1500"/>
            </a:lvl2pPr>
            <a:lvl3pPr marL="411480" indent="-137160">
              <a:defRPr sz="1500"/>
            </a:lvl3pPr>
            <a:lvl4pPr marL="548640" indent="-137160">
              <a:defRPr sz="1500"/>
            </a:lvl4pPr>
            <a:lvl5pPr marL="685800" indent="-137160">
              <a:defRPr sz="1500"/>
            </a:lvl5pPr>
            <a:lvl6pPr marL="822960" indent="-137160">
              <a:defRPr sz="1500"/>
            </a:lvl6pPr>
            <a:lvl7pPr marL="960120" indent="-137160">
              <a:defRPr sz="1500"/>
            </a:lvl7pPr>
            <a:lvl8pPr marL="1097280" indent="-137160">
              <a:defRPr sz="1500"/>
            </a:lvl8pPr>
            <a:lvl9pPr marL="1234440" indent="-137160"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C3A5FBE-3D66-4376-9A16-FE11155BA55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370831" y="1600200"/>
            <a:ext cx="3450336" cy="1691640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CD5289C6-6376-08BD-CF12-DE93A92EFB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70831" y="3520440"/>
            <a:ext cx="3450336" cy="3657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/>
            </a:lvl1pPr>
            <a:lvl2pPr marL="0" indent="0">
              <a:spcBef>
                <a:spcPts val="0"/>
              </a:spcBef>
              <a:buFontTx/>
              <a:buNone/>
              <a:defRPr sz="1800" b="1"/>
            </a:lvl2pPr>
            <a:lvl3pPr marL="0" indent="0">
              <a:spcBef>
                <a:spcPts val="0"/>
              </a:spcBef>
              <a:buFontTx/>
              <a:buNone/>
              <a:defRPr sz="1800" b="1"/>
            </a:lvl3pPr>
            <a:lvl4pPr marL="0" indent="0">
              <a:spcBef>
                <a:spcPts val="0"/>
              </a:spcBef>
              <a:buFontTx/>
              <a:buNone/>
              <a:defRPr sz="1800" b="1"/>
            </a:lvl4pPr>
            <a:lvl5pPr marL="0" indent="0">
              <a:spcBef>
                <a:spcPts val="0"/>
              </a:spcBef>
              <a:buFontTx/>
              <a:buNone/>
              <a:defRPr sz="1800" b="1"/>
            </a:lvl5pPr>
            <a:lvl6pPr marL="0" indent="0">
              <a:spcBef>
                <a:spcPts val="0"/>
              </a:spcBef>
              <a:buFontTx/>
              <a:buNone/>
              <a:defRPr sz="1800" b="1"/>
            </a:lvl6pPr>
            <a:lvl7pPr marL="0" indent="0">
              <a:spcBef>
                <a:spcPts val="0"/>
              </a:spcBef>
              <a:buFontTx/>
              <a:buNone/>
              <a:defRPr sz="1800" b="1"/>
            </a:lvl7pPr>
            <a:lvl8pPr marL="0" indent="0">
              <a:spcBef>
                <a:spcPts val="0"/>
              </a:spcBef>
              <a:buFontTx/>
              <a:buNone/>
              <a:defRPr sz="1800" b="1"/>
            </a:lvl8pPr>
            <a:lvl9pPr marL="0" indent="0">
              <a:spcBef>
                <a:spcPts val="0"/>
              </a:spcBef>
              <a:buFontTx/>
              <a:buNone/>
              <a:defRPr sz="1800" b="1"/>
            </a:lvl9pPr>
          </a:lstStyle>
          <a:p>
            <a:pPr lvl="0"/>
            <a:r>
              <a:rPr lang="en-US"/>
              <a:t>[Subtitle]</a:t>
            </a:r>
          </a:p>
        </p:txBody>
      </p:sp>
      <p:sp>
        <p:nvSpPr>
          <p:cNvPr id="4" name="Content Placeholder 7"/>
          <p:cNvSpPr>
            <a:spLocks noGrp="1"/>
          </p:cNvSpPr>
          <p:nvPr>
            <p:ph sz="half" idx="2"/>
          </p:nvPr>
        </p:nvSpPr>
        <p:spPr>
          <a:xfrm>
            <a:off x="4370831" y="3931920"/>
            <a:ext cx="3450336" cy="2240280"/>
          </a:xfrm>
        </p:spPr>
        <p:txBody>
          <a:bodyPr/>
          <a:lstStyle>
            <a:lvl1pPr marL="137160" indent="-137160">
              <a:defRPr sz="1500"/>
            </a:lvl1pPr>
            <a:lvl2pPr marL="274320" indent="-137160">
              <a:defRPr sz="1500"/>
            </a:lvl2pPr>
            <a:lvl3pPr marL="411480" indent="-137160">
              <a:defRPr sz="1500"/>
            </a:lvl3pPr>
            <a:lvl4pPr marL="548640" indent="-137160">
              <a:defRPr sz="1500"/>
            </a:lvl4pPr>
            <a:lvl5pPr marL="685800" indent="-137160">
              <a:defRPr sz="1500"/>
            </a:lvl5pPr>
            <a:lvl6pPr marL="822960" indent="-137160">
              <a:defRPr sz="1500"/>
            </a:lvl6pPr>
            <a:lvl7pPr marL="960120" indent="-137160">
              <a:defRPr sz="1500"/>
            </a:lvl7pPr>
            <a:lvl8pPr marL="1097280" indent="-137160">
              <a:defRPr sz="1500"/>
            </a:lvl8pPr>
            <a:lvl9pPr marL="1234440" indent="-137160"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2F1293E6-42E9-E8B5-FFA8-86FB82D486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93023" y="1600200"/>
            <a:ext cx="3450336" cy="1691640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1A0087B1-BE04-FAAE-807C-18D539A5855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3023" y="3520440"/>
            <a:ext cx="3450336" cy="3657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/>
            </a:lvl1pPr>
            <a:lvl2pPr marL="0" indent="0">
              <a:spcBef>
                <a:spcPts val="0"/>
              </a:spcBef>
              <a:buFontTx/>
              <a:buNone/>
              <a:defRPr sz="1800" b="1"/>
            </a:lvl2pPr>
            <a:lvl3pPr marL="0" indent="0">
              <a:spcBef>
                <a:spcPts val="0"/>
              </a:spcBef>
              <a:buFontTx/>
              <a:buNone/>
              <a:defRPr sz="1800" b="1"/>
            </a:lvl3pPr>
            <a:lvl4pPr marL="0" indent="0">
              <a:spcBef>
                <a:spcPts val="0"/>
              </a:spcBef>
              <a:buFontTx/>
              <a:buNone/>
              <a:defRPr sz="1800" b="1"/>
            </a:lvl4pPr>
            <a:lvl5pPr marL="0" indent="0">
              <a:spcBef>
                <a:spcPts val="0"/>
              </a:spcBef>
              <a:buFontTx/>
              <a:buNone/>
              <a:defRPr sz="1800" b="1"/>
            </a:lvl5pPr>
            <a:lvl6pPr marL="0" indent="0">
              <a:spcBef>
                <a:spcPts val="0"/>
              </a:spcBef>
              <a:buFontTx/>
              <a:buNone/>
              <a:defRPr sz="1800" b="1"/>
            </a:lvl6pPr>
            <a:lvl7pPr marL="0" indent="0">
              <a:spcBef>
                <a:spcPts val="0"/>
              </a:spcBef>
              <a:buFontTx/>
              <a:buNone/>
              <a:defRPr sz="1800" b="1"/>
            </a:lvl7pPr>
            <a:lvl8pPr marL="0" indent="0">
              <a:spcBef>
                <a:spcPts val="0"/>
              </a:spcBef>
              <a:buFontTx/>
              <a:buNone/>
              <a:defRPr sz="1800" b="1"/>
            </a:lvl8pPr>
            <a:lvl9pPr marL="0" indent="0">
              <a:spcBef>
                <a:spcPts val="0"/>
              </a:spcBef>
              <a:buFontTx/>
              <a:buNone/>
              <a:defRPr sz="1800" b="1"/>
            </a:lvl9pPr>
          </a:lstStyle>
          <a:p>
            <a:pPr lvl="0"/>
            <a:r>
              <a:rPr lang="en-US"/>
              <a:t>[Subtitle]</a:t>
            </a:r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9A4D43E8-8B9E-0180-3592-10B667D09516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8193023" y="3931920"/>
            <a:ext cx="3450336" cy="2240280"/>
          </a:xfrm>
        </p:spPr>
        <p:txBody>
          <a:bodyPr/>
          <a:lstStyle>
            <a:lvl1pPr marL="137160" indent="-137160">
              <a:defRPr sz="1500"/>
            </a:lvl1pPr>
            <a:lvl2pPr marL="274320" indent="-137160">
              <a:defRPr sz="1500"/>
            </a:lvl2pPr>
            <a:lvl3pPr marL="411480" indent="-137160">
              <a:defRPr sz="1500"/>
            </a:lvl3pPr>
            <a:lvl4pPr marL="548640" indent="-137160">
              <a:defRPr sz="1500"/>
            </a:lvl4pPr>
            <a:lvl5pPr marL="685800" indent="-137160">
              <a:defRPr sz="1500"/>
            </a:lvl5pPr>
            <a:lvl6pPr marL="822960" indent="-137160">
              <a:defRPr sz="1500"/>
            </a:lvl6pPr>
            <a:lvl7pPr marL="960120" indent="-137160">
              <a:defRPr sz="1500"/>
            </a:lvl7pPr>
            <a:lvl8pPr marL="1097280" indent="-137160">
              <a:defRPr sz="1500"/>
            </a:lvl8pPr>
            <a:lvl9pPr marL="1234440" indent="-137160"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BCC41EC7-A74C-7FAC-CAAF-B45134A90C1F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98A19125-94A7-4474-858C-FD9C4ABE9DDA}" type="datetime3">
              <a:rPr lang="en-US" smtClean="0"/>
              <a:t>31 July 2024</a:t>
            </a:fld>
            <a:endParaRPr lang="en-US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0DCE38A9-CABF-9588-DDD8-93DD198F7EC2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629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2218" userDrawn="1">
          <p15:clr>
            <a:srgbClr val="A4A3A4"/>
          </p15:clr>
        </p15:guide>
        <p15:guide id="3" orient="horz" pos="3888" userDrawn="1">
          <p15:clr>
            <a:srgbClr val="A4A3A4"/>
          </p15:clr>
        </p15:guide>
        <p15:guide id="4" orient="horz" pos="2074" userDrawn="1">
          <p15:clr>
            <a:srgbClr val="A4A3A4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17D0BA3-CE88-4FFE-E80D-CD039190BD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E4C4A4C8-609A-5582-34D3-DD47E15FD26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8641" y="1600200"/>
            <a:ext cx="2499359" cy="1234440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AE500155-914F-3AB3-C892-09CE75C5448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8639" y="3063240"/>
            <a:ext cx="2499359" cy="3657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600" b="1"/>
            </a:lvl1pPr>
            <a:lvl2pPr marL="0" indent="0">
              <a:spcBef>
                <a:spcPts val="0"/>
              </a:spcBef>
              <a:buFontTx/>
              <a:buNone/>
              <a:defRPr sz="1600" b="1"/>
            </a:lvl2pPr>
            <a:lvl3pPr marL="0" indent="0">
              <a:spcBef>
                <a:spcPts val="0"/>
              </a:spcBef>
              <a:buFontTx/>
              <a:buNone/>
              <a:defRPr sz="1600" b="1"/>
            </a:lvl3pPr>
            <a:lvl4pPr marL="0" indent="0">
              <a:spcBef>
                <a:spcPts val="0"/>
              </a:spcBef>
              <a:buFontTx/>
              <a:buNone/>
              <a:defRPr sz="1600" b="1"/>
            </a:lvl4pPr>
            <a:lvl5pPr marL="0" indent="0">
              <a:spcBef>
                <a:spcPts val="0"/>
              </a:spcBef>
              <a:buFontTx/>
              <a:buNone/>
              <a:defRPr sz="1600" b="1"/>
            </a:lvl5pPr>
            <a:lvl6pPr marL="0" indent="0">
              <a:spcBef>
                <a:spcPts val="0"/>
              </a:spcBef>
              <a:buFontTx/>
              <a:buNone/>
              <a:defRPr sz="1600" b="1"/>
            </a:lvl6pPr>
            <a:lvl7pPr marL="0" indent="0">
              <a:spcBef>
                <a:spcPts val="0"/>
              </a:spcBef>
              <a:buFontTx/>
              <a:buNone/>
              <a:defRPr sz="1600" b="1"/>
            </a:lvl7pPr>
            <a:lvl8pPr marL="0" indent="0">
              <a:spcBef>
                <a:spcPts val="0"/>
              </a:spcBef>
              <a:buFontTx/>
              <a:buNone/>
              <a:defRPr sz="1600" b="1"/>
            </a:lvl8pPr>
            <a:lvl9pPr marL="0" indent="0">
              <a:spcBef>
                <a:spcPts val="0"/>
              </a:spcBef>
              <a:buFontTx/>
              <a:buNone/>
              <a:defRPr sz="1600" b="1"/>
            </a:lvl9pPr>
          </a:lstStyle>
          <a:p>
            <a:pPr lvl="0"/>
            <a:r>
              <a:rPr lang="en-US"/>
              <a:t>[Subtitle]</a:t>
            </a:r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548641" y="3474720"/>
            <a:ext cx="2499359" cy="2697480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C3A5FBE-3D66-4376-9A16-FE11155BA55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428805" y="1600200"/>
            <a:ext cx="2499359" cy="1234440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CD5289C6-6376-08BD-CF12-DE93A92EFB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28805" y="3063240"/>
            <a:ext cx="2499359" cy="3657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600" b="1"/>
            </a:lvl1pPr>
            <a:lvl2pPr marL="0" indent="0">
              <a:spcBef>
                <a:spcPts val="0"/>
              </a:spcBef>
              <a:buFontTx/>
              <a:buNone/>
              <a:defRPr sz="1600" b="1"/>
            </a:lvl2pPr>
            <a:lvl3pPr marL="0" indent="0">
              <a:spcBef>
                <a:spcPts val="0"/>
              </a:spcBef>
              <a:buFontTx/>
              <a:buNone/>
              <a:defRPr sz="1600" b="1"/>
            </a:lvl3pPr>
            <a:lvl4pPr marL="0" indent="0">
              <a:spcBef>
                <a:spcPts val="0"/>
              </a:spcBef>
              <a:buFontTx/>
              <a:buNone/>
              <a:defRPr sz="1600" b="1"/>
            </a:lvl4pPr>
            <a:lvl5pPr marL="0" indent="0">
              <a:spcBef>
                <a:spcPts val="0"/>
              </a:spcBef>
              <a:buFontTx/>
              <a:buNone/>
              <a:defRPr sz="1600" b="1"/>
            </a:lvl5pPr>
            <a:lvl6pPr marL="0" indent="0">
              <a:spcBef>
                <a:spcPts val="0"/>
              </a:spcBef>
              <a:buFontTx/>
              <a:buNone/>
              <a:defRPr sz="1600" b="1"/>
            </a:lvl6pPr>
            <a:lvl7pPr marL="0" indent="0">
              <a:spcBef>
                <a:spcPts val="0"/>
              </a:spcBef>
              <a:buFontTx/>
              <a:buNone/>
              <a:defRPr sz="1600" b="1"/>
            </a:lvl7pPr>
            <a:lvl8pPr marL="0" indent="0">
              <a:spcBef>
                <a:spcPts val="0"/>
              </a:spcBef>
              <a:buFontTx/>
              <a:buNone/>
              <a:defRPr sz="1600" b="1"/>
            </a:lvl8pPr>
            <a:lvl9pPr marL="0" indent="0">
              <a:spcBef>
                <a:spcPts val="0"/>
              </a:spcBef>
              <a:buFontTx/>
              <a:buNone/>
              <a:defRPr sz="1600" b="1"/>
            </a:lvl9pPr>
          </a:lstStyle>
          <a:p>
            <a:pPr lvl="0"/>
            <a:r>
              <a:rPr lang="en-US"/>
              <a:t>[Subtitle]</a:t>
            </a:r>
          </a:p>
        </p:txBody>
      </p:sp>
      <p:sp>
        <p:nvSpPr>
          <p:cNvPr id="4" name="Content Placeholder 7"/>
          <p:cNvSpPr>
            <a:spLocks noGrp="1"/>
          </p:cNvSpPr>
          <p:nvPr>
            <p:ph sz="half" idx="2"/>
          </p:nvPr>
        </p:nvSpPr>
        <p:spPr>
          <a:xfrm>
            <a:off x="3428805" y="3474720"/>
            <a:ext cx="2499359" cy="2697480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2F1293E6-42E9-E8B5-FFA8-86FB82D486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63841" y="1600200"/>
            <a:ext cx="2499359" cy="1234440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1A0087B1-BE04-FAAE-807C-18D539A5855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63841" y="3063240"/>
            <a:ext cx="2499359" cy="3657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600" b="1"/>
            </a:lvl1pPr>
            <a:lvl2pPr marL="0" indent="0">
              <a:spcBef>
                <a:spcPts val="0"/>
              </a:spcBef>
              <a:buFontTx/>
              <a:buNone/>
              <a:defRPr sz="1600" b="1"/>
            </a:lvl2pPr>
            <a:lvl3pPr marL="0" indent="0">
              <a:spcBef>
                <a:spcPts val="0"/>
              </a:spcBef>
              <a:buFontTx/>
              <a:buNone/>
              <a:defRPr sz="1600" b="1"/>
            </a:lvl3pPr>
            <a:lvl4pPr marL="0" indent="0">
              <a:spcBef>
                <a:spcPts val="0"/>
              </a:spcBef>
              <a:buFontTx/>
              <a:buNone/>
              <a:defRPr sz="1600" b="1"/>
            </a:lvl4pPr>
            <a:lvl5pPr marL="0" indent="0">
              <a:spcBef>
                <a:spcPts val="0"/>
              </a:spcBef>
              <a:buFontTx/>
              <a:buNone/>
              <a:defRPr sz="1600" b="1"/>
            </a:lvl5pPr>
            <a:lvl6pPr marL="0" indent="0">
              <a:spcBef>
                <a:spcPts val="0"/>
              </a:spcBef>
              <a:buFontTx/>
              <a:buNone/>
              <a:defRPr sz="1600" b="1"/>
            </a:lvl6pPr>
            <a:lvl7pPr marL="0" indent="0">
              <a:spcBef>
                <a:spcPts val="0"/>
              </a:spcBef>
              <a:buFontTx/>
              <a:buNone/>
              <a:defRPr sz="1600" b="1"/>
            </a:lvl7pPr>
            <a:lvl8pPr marL="0" indent="0">
              <a:spcBef>
                <a:spcPts val="0"/>
              </a:spcBef>
              <a:buFontTx/>
              <a:buNone/>
              <a:defRPr sz="1600" b="1"/>
            </a:lvl8pPr>
            <a:lvl9pPr marL="0" indent="0">
              <a:spcBef>
                <a:spcPts val="0"/>
              </a:spcBef>
              <a:buFontTx/>
              <a:buNone/>
              <a:defRPr sz="1600" b="1"/>
            </a:lvl9pPr>
          </a:lstStyle>
          <a:p>
            <a:pPr lvl="0"/>
            <a:r>
              <a:rPr lang="en-US"/>
              <a:t>[Subtitle]</a:t>
            </a:r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9A4D43E8-8B9E-0180-3592-10B667D09516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6263841" y="3474720"/>
            <a:ext cx="2499359" cy="2697480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D206E8B5-48CF-3920-10E8-5C214FEE93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144001" y="1600200"/>
            <a:ext cx="2499359" cy="1234440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30A8711B-6FCD-CC40-76D9-6F2EED66A6E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44001" y="3063240"/>
            <a:ext cx="2499359" cy="3657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600" b="1"/>
            </a:lvl1pPr>
            <a:lvl2pPr marL="0" indent="0">
              <a:spcBef>
                <a:spcPts val="0"/>
              </a:spcBef>
              <a:buFontTx/>
              <a:buNone/>
              <a:defRPr sz="1600" b="1"/>
            </a:lvl2pPr>
            <a:lvl3pPr marL="0" indent="0">
              <a:spcBef>
                <a:spcPts val="0"/>
              </a:spcBef>
              <a:buFontTx/>
              <a:buNone/>
              <a:defRPr sz="1600" b="1"/>
            </a:lvl3pPr>
            <a:lvl4pPr marL="0" indent="0">
              <a:spcBef>
                <a:spcPts val="0"/>
              </a:spcBef>
              <a:buFontTx/>
              <a:buNone/>
              <a:defRPr sz="1600" b="1"/>
            </a:lvl4pPr>
            <a:lvl5pPr marL="0" indent="0">
              <a:spcBef>
                <a:spcPts val="0"/>
              </a:spcBef>
              <a:buFontTx/>
              <a:buNone/>
              <a:defRPr sz="1600" b="1"/>
            </a:lvl5pPr>
            <a:lvl6pPr marL="0" indent="0">
              <a:spcBef>
                <a:spcPts val="0"/>
              </a:spcBef>
              <a:buFontTx/>
              <a:buNone/>
              <a:defRPr sz="1600" b="1"/>
            </a:lvl6pPr>
            <a:lvl7pPr marL="0" indent="0">
              <a:spcBef>
                <a:spcPts val="0"/>
              </a:spcBef>
              <a:buFontTx/>
              <a:buNone/>
              <a:defRPr sz="1600" b="1"/>
            </a:lvl7pPr>
            <a:lvl8pPr marL="0" indent="0">
              <a:spcBef>
                <a:spcPts val="0"/>
              </a:spcBef>
              <a:buFontTx/>
              <a:buNone/>
              <a:defRPr sz="1600" b="1"/>
            </a:lvl8pPr>
            <a:lvl9pPr marL="0" indent="0">
              <a:spcBef>
                <a:spcPts val="0"/>
              </a:spcBef>
              <a:buFontTx/>
              <a:buNone/>
              <a:defRPr sz="1600" b="1"/>
            </a:lvl9pPr>
          </a:lstStyle>
          <a:p>
            <a:pPr lvl="0"/>
            <a:r>
              <a:rPr lang="en-US"/>
              <a:t>[Subtitle]</a:t>
            </a:r>
          </a:p>
        </p:txBody>
      </p:sp>
      <p:sp>
        <p:nvSpPr>
          <p:cNvPr id="15" name="Content Placeholder 13">
            <a:extLst>
              <a:ext uri="{FF2B5EF4-FFF2-40B4-BE49-F238E27FC236}">
                <a16:creationId xmlns:a16="http://schemas.microsoft.com/office/drawing/2014/main" id="{ABA13BFB-DABC-41BC-F712-51774CC8BA1C}"/>
              </a:ext>
            </a:extLst>
          </p:cNvPr>
          <p:cNvSpPr>
            <a:spLocks noGrp="1"/>
          </p:cNvSpPr>
          <p:nvPr>
            <p:ph sz="half" idx="21"/>
          </p:nvPr>
        </p:nvSpPr>
        <p:spPr>
          <a:xfrm>
            <a:off x="9144001" y="3474720"/>
            <a:ext cx="2499359" cy="2697480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6FA3AB29-95C5-BB81-8596-7248603E0DBA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3BA0343D-C8D8-43CE-BB79-50DEA219DB07}" type="datetime3">
              <a:rPr lang="en-US" smtClean="0"/>
              <a:t>31 July 2024</a:t>
            </a:fld>
            <a:endParaRPr lang="en-US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F8249F74-522A-F15A-97B8-27047D5DEDAE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293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1786" userDrawn="1">
          <p15:clr>
            <a:srgbClr val="A4A3A4"/>
          </p15:clr>
        </p15:guide>
        <p15:guide id="3" orient="horz" pos="3888" userDrawn="1">
          <p15:clr>
            <a:srgbClr val="A4A3A4"/>
          </p15:clr>
        </p15:guide>
        <p15:guide id="4" orient="horz" pos="1930" userDrawn="1">
          <p15:clr>
            <a:srgbClr val="A4A3A4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rgbClr val="221F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0" y="411481"/>
            <a:ext cx="8231293" cy="1189037"/>
          </a:xfrm>
        </p:spPr>
        <p:txBody>
          <a:bodyPr anchor="t" anchorCtr="0"/>
          <a:lstStyle>
            <a:lvl1pPr>
              <a:lnSpc>
                <a:spcPct val="80000"/>
              </a:lnSpc>
              <a:defRPr sz="4000" spc="-1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[Section title]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62121C3-FD56-A9B2-1088-141E0BDB4C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8640" y="2148840"/>
            <a:ext cx="6795135" cy="40233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800"/>
            </a:lvl1pPr>
            <a:lvl2pPr marL="182880" indent="-182880">
              <a:spcBef>
                <a:spcPts val="1000"/>
              </a:spcBef>
              <a:buFont typeface="Arial" panose="020B0604020202020204" pitchFamily="34" charset="0"/>
              <a:buChar char="▪"/>
              <a:defRPr/>
            </a:lvl2pPr>
            <a:lvl3pPr marL="365760">
              <a:defRPr/>
            </a:lvl3pPr>
            <a:lvl4pPr marL="548640">
              <a:defRPr/>
            </a:lvl4pPr>
            <a:lvl5pPr marL="731520">
              <a:defRPr/>
            </a:lvl5pPr>
            <a:lvl6pPr marL="914400">
              <a:defRPr/>
            </a:lvl6pPr>
            <a:lvl7pPr marL="1097280">
              <a:defRPr/>
            </a:lvl7pPr>
            <a:lvl8pPr marL="1280160">
              <a:defRPr/>
            </a:lvl8pPr>
            <a:lvl9pPr marL="1463040">
              <a:defRPr/>
            </a:lvl9pPr>
          </a:lstStyle>
          <a:p>
            <a:pPr lvl="0"/>
            <a:r>
              <a:rPr lang="en-US"/>
              <a:t>[Optional section subtitle]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DBADC8-E5B3-9DDB-F294-C14F7AA987B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53BD212-0B9F-4987-965F-AC83B2FC354F}" type="datetime3">
              <a:rPr lang="en-US" smtClean="0"/>
              <a:t>31 July 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DADDA-8448-690C-2CAB-FA7E28471B8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29767174-7781-C263-3756-CD54301026C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6657945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CUI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6F2182-1ACE-5AD5-681B-31F3C21870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0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CUI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BE7508-EE37-5444-403D-1DA3CD6DD4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04616" y="411162"/>
            <a:ext cx="1629707" cy="4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2277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354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Im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>
            <a:extLst>
              <a:ext uri="{FF2B5EF4-FFF2-40B4-BE49-F238E27FC236}">
                <a16:creationId xmlns:a16="http://schemas.microsoft.com/office/drawing/2014/main" id="{D68235BF-5094-B6AD-6429-61352C54DE9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28600"/>
            <a:ext cx="12192000" cy="6400800"/>
          </a:xfrm>
          <a:solidFill>
            <a:srgbClr val="56555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2"/>
          <p:cNvSpPr>
            <a:spLocks noGrp="1"/>
          </p:cNvSpPr>
          <p:nvPr>
            <p:ph type="title" hasCustomPrompt="1"/>
          </p:nvPr>
        </p:nvSpPr>
        <p:spPr>
          <a:xfrm>
            <a:off x="548640" y="411481"/>
            <a:ext cx="8231293" cy="1189037"/>
          </a:xfrm>
        </p:spPr>
        <p:txBody>
          <a:bodyPr anchor="t" anchorCtr="0"/>
          <a:lstStyle>
            <a:lvl1pPr>
              <a:lnSpc>
                <a:spcPct val="80000"/>
              </a:lnSpc>
              <a:defRPr sz="4000" spc="-1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[Section title]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DC6E9F-9E2F-3968-F76A-CD8240DB9C8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8640" y="2148840"/>
            <a:ext cx="6795135" cy="91440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800"/>
            </a:lvl1pPr>
            <a:lvl2pPr marL="182880" indent="-182880">
              <a:spcBef>
                <a:spcPts val="1000"/>
              </a:spcBef>
              <a:buFont typeface="Arial" panose="020B0604020202020204" pitchFamily="34" charset="0"/>
              <a:buChar char="▪"/>
              <a:defRPr/>
            </a:lvl2pPr>
            <a:lvl3pPr marL="365760">
              <a:defRPr/>
            </a:lvl3pPr>
            <a:lvl4pPr marL="548640">
              <a:defRPr/>
            </a:lvl4pPr>
            <a:lvl5pPr marL="731520">
              <a:defRPr/>
            </a:lvl5pPr>
            <a:lvl6pPr marL="914400">
              <a:defRPr/>
            </a:lvl6pPr>
            <a:lvl7pPr marL="1097280">
              <a:defRPr/>
            </a:lvl7pPr>
            <a:lvl8pPr marL="1280160">
              <a:defRPr/>
            </a:lvl8pPr>
            <a:lvl9pPr marL="1463040">
              <a:defRPr/>
            </a:lvl9pPr>
          </a:lstStyle>
          <a:p>
            <a:pPr lvl="0"/>
            <a:r>
              <a:rPr lang="en-US"/>
              <a:t>[Optional section subtitle]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2EB74B-4EFA-464C-722C-FBCA5174031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0AF9C2-5E8A-4308-AE6B-CA9B65007D0E}" type="datetime3">
              <a:rPr lang="en-US" smtClean="0"/>
              <a:t>31 July 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19503-16E7-50C5-8995-F8E0DCB6B62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9B5005-6EDF-D198-2154-7EBCA42F47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04616" y="411162"/>
            <a:ext cx="1629707" cy="4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40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354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White 0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0" y="411481"/>
            <a:ext cx="8231293" cy="1189037"/>
          </a:xfrm>
        </p:spPr>
        <p:txBody>
          <a:bodyPr anchor="t" anchorCtr="0"/>
          <a:lstStyle>
            <a:lvl1pPr>
              <a:lnSpc>
                <a:spcPct val="80000"/>
              </a:lnSpc>
              <a:defRPr sz="4000" spc="-1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[Section title]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EF29EDB-49B7-13CD-321C-E88CD44FB7C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8640" y="2148840"/>
            <a:ext cx="6795135" cy="402336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800"/>
            </a:lvl1pPr>
            <a:lvl2pPr marL="182880" indent="-182880">
              <a:spcBef>
                <a:spcPts val="1000"/>
              </a:spcBef>
              <a:buFont typeface="Arial" panose="020B0604020202020204" pitchFamily="34" charset="0"/>
              <a:buChar char="▪"/>
              <a:defRPr/>
            </a:lvl2pPr>
            <a:lvl3pPr marL="365760">
              <a:defRPr/>
            </a:lvl3pPr>
            <a:lvl4pPr marL="548640">
              <a:defRPr/>
            </a:lvl4pPr>
            <a:lvl5pPr marL="731520">
              <a:defRPr/>
            </a:lvl5pPr>
            <a:lvl6pPr marL="914400">
              <a:defRPr/>
            </a:lvl6pPr>
            <a:lvl7pPr marL="1097280">
              <a:defRPr/>
            </a:lvl7pPr>
            <a:lvl8pPr marL="1280160">
              <a:defRPr/>
            </a:lvl8pPr>
            <a:lvl9pPr marL="1463040">
              <a:defRPr/>
            </a:lvl9pPr>
          </a:lstStyle>
          <a:p>
            <a:pPr lvl="0"/>
            <a:r>
              <a:rPr lang="en-US"/>
              <a:t>[Optional section subtitle]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170-ECB5-A830-2874-091E3641013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F31E861-D2AF-431D-860B-DCF67C218052}" type="datetime3">
              <a:rPr lang="en-US" smtClean="0"/>
              <a:t>31 July 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1CE1D-5DB3-7DB4-A801-B688218E7EC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93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354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White 0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1" y="411480"/>
            <a:ext cx="5365327" cy="914400"/>
          </a:xfrm>
        </p:spPr>
        <p:txBody>
          <a:bodyPr anchor="t" anchorCtr="0"/>
          <a:lstStyle>
            <a:lvl1pPr>
              <a:lnSpc>
                <a:spcPct val="90000"/>
              </a:lnSpc>
              <a:defRPr sz="2400" spc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[Section title]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EF29EDB-49B7-13CD-321C-E88CD44FB7C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8640" y="1600200"/>
            <a:ext cx="6795135" cy="45720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3600"/>
            </a:lvl1pPr>
            <a:lvl2pPr marL="182880" indent="-182880">
              <a:spcBef>
                <a:spcPts val="1000"/>
              </a:spcBef>
              <a:buFont typeface="Arial" panose="020B0604020202020204" pitchFamily="34" charset="0"/>
              <a:buChar char="▪"/>
              <a:defRPr/>
            </a:lvl2pPr>
            <a:lvl3pPr marL="365760">
              <a:defRPr/>
            </a:lvl3pPr>
            <a:lvl4pPr marL="548640">
              <a:defRPr/>
            </a:lvl4pPr>
            <a:lvl5pPr marL="731520">
              <a:defRPr/>
            </a:lvl5pPr>
            <a:lvl6pPr marL="914400">
              <a:defRPr/>
            </a:lvl6pPr>
            <a:lvl7pPr marL="1097280">
              <a:defRPr/>
            </a:lvl7pPr>
            <a:lvl8pPr marL="1280160">
              <a:defRPr/>
            </a:lvl8pPr>
            <a:lvl9pPr marL="1463040">
              <a:defRPr/>
            </a:lvl9pPr>
          </a:lstStyle>
          <a:p>
            <a:pPr lvl="0"/>
            <a:r>
              <a:rPr lang="en-US"/>
              <a:t>[Long section description]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A978CF-9C5E-3CFC-1FBF-80FF0C14A03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1DA25B2-AAF1-4C1F-AA38-12D5BFA7D4C8}" type="datetime3">
              <a:rPr lang="en-US" smtClean="0"/>
              <a:t>31 July 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96E61-43C3-4A10-6216-8AA17EF97B8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25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- Half Image">
    <p:bg>
      <p:bgPr>
        <a:solidFill>
          <a:srgbClr val="221F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1" y="411481"/>
            <a:ext cx="5365327" cy="1189037"/>
          </a:xfrm>
        </p:spPr>
        <p:txBody>
          <a:bodyPr anchor="t" anchorCtr="0"/>
          <a:lstStyle>
            <a:lvl1pPr>
              <a:lnSpc>
                <a:spcPct val="80000"/>
              </a:lnSpc>
              <a:defRPr sz="4000" spc="-1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[Section title]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D05FCA9-6234-AA37-16E9-CA72B744A8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8640" y="2148840"/>
            <a:ext cx="5365325" cy="4023360"/>
          </a:xfrm>
        </p:spPr>
        <p:txBody>
          <a:bodyPr/>
          <a:lstStyle>
            <a:lvl1pPr marL="0" indent="0">
              <a:spcBef>
                <a:spcPts val="1000"/>
              </a:spcBef>
              <a:buFontTx/>
              <a:buNone/>
              <a:defRPr/>
            </a:lvl1pPr>
            <a:lvl2pPr marL="182880" indent="-182880">
              <a:spcBef>
                <a:spcPts val="1000"/>
              </a:spcBef>
              <a:buFont typeface="Arial" panose="020B0604020202020204" pitchFamily="34" charset="0"/>
              <a:buChar char="▪"/>
              <a:defRPr/>
            </a:lvl2pPr>
            <a:lvl3pPr marL="365760">
              <a:defRPr/>
            </a:lvl3pPr>
            <a:lvl4pPr marL="548640">
              <a:defRPr/>
            </a:lvl4pPr>
            <a:lvl5pPr marL="731520">
              <a:defRPr/>
            </a:lvl5pPr>
            <a:lvl6pPr marL="914400">
              <a:defRPr/>
            </a:lvl6pPr>
            <a:lvl7pPr marL="1097280">
              <a:defRPr/>
            </a:lvl7pPr>
            <a:lvl8pPr marL="1280160">
              <a:defRPr/>
            </a:lvl8pPr>
            <a:lvl9pPr marL="1463040">
              <a:defRPr/>
            </a:lvl9pPr>
          </a:lstStyle>
          <a:p>
            <a:pPr lvl="0"/>
            <a:r>
              <a:rPr lang="en-US"/>
              <a:t>[Optional section description]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98909E-3F3B-28FF-B01F-B77401FC0BC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25C0F39-45D0-48E9-90B3-7FE8FCE561C8}" type="datetime3">
              <a:rPr lang="en-US" smtClean="0"/>
              <a:t>31 July 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4506F2-72D4-8024-72B5-E5E4464D05D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6FB94CE1-6713-07D6-4B5A-4A8C98A3721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78037" y="1100291"/>
            <a:ext cx="5365748" cy="5071908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Rectangle 15">
            <a:extLst>
              <a:ext uri="{FF2B5EF4-FFF2-40B4-BE49-F238E27FC236}">
                <a16:creationId xmlns:a16="http://schemas.microsoft.com/office/drawing/2014/main" id="{F827E20F-449C-FD35-0420-0D0665538DF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6657945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CUI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78D2D4-DCB9-0AD3-0C18-6C6757224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0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CUI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19979E-07FE-5409-3988-59A5062245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04616" y="411162"/>
            <a:ext cx="1629707" cy="4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8462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354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61ED6E9-4BFC-F986-93E1-1249E94D97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2FDCDCBF-BE41-ACC6-2307-F24F0B601969}"/>
              </a:ext>
            </a:extLst>
          </p:cNvPr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548640" y="1600200"/>
            <a:ext cx="557784" cy="555498"/>
          </a:xfrm>
        </p:spPr>
        <p:txBody>
          <a:bodyPr anchor="ctr" anchorCtr="0"/>
          <a:lstStyle>
            <a:lvl1pPr marL="0" indent="0" algn="ctr">
              <a:buFontTx/>
              <a:buNone/>
              <a:defRPr sz="800"/>
            </a:lvl1pPr>
          </a:lstStyle>
          <a:p>
            <a:r>
              <a:rPr lang="en-US"/>
              <a:t>[Icon]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548641" y="2285998"/>
            <a:ext cx="2499359" cy="3886202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C7652FE0-2E63-C05D-5D80-EE5429B0A7EE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3413760" y="1600200"/>
            <a:ext cx="557784" cy="557784"/>
          </a:xfrm>
        </p:spPr>
        <p:txBody>
          <a:bodyPr anchor="ctr" anchorCtr="0"/>
          <a:lstStyle>
            <a:lvl1pPr marL="0" indent="0" algn="ctr">
              <a:buFontTx/>
              <a:buNone/>
              <a:defRPr sz="800"/>
            </a:lvl1pPr>
          </a:lstStyle>
          <a:p>
            <a:r>
              <a:rPr lang="en-US"/>
              <a:t>[Icon]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3413761" y="2285998"/>
            <a:ext cx="2499359" cy="3886202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B76F3E0A-3A89-0179-6808-7B86658B2939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6278880" y="1600200"/>
            <a:ext cx="557784" cy="557784"/>
          </a:xfrm>
        </p:spPr>
        <p:txBody>
          <a:bodyPr anchor="ctr" anchorCtr="0"/>
          <a:lstStyle>
            <a:lvl1pPr marL="0" indent="0" algn="ctr">
              <a:buFontTx/>
              <a:buNone/>
              <a:defRPr sz="800"/>
            </a:lvl1pPr>
          </a:lstStyle>
          <a:p>
            <a:r>
              <a:rPr lang="en-US"/>
              <a:t>[Icon]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617618FB-CD21-AF4A-B264-6355E9BD7981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278881" y="2285998"/>
            <a:ext cx="2499359" cy="3886202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83E5AF74-1A89-50D1-F570-2D5345102584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9144000" y="1600200"/>
            <a:ext cx="557784" cy="557784"/>
          </a:xfrm>
        </p:spPr>
        <p:txBody>
          <a:bodyPr anchor="ctr" anchorCtr="0"/>
          <a:lstStyle>
            <a:lvl1pPr marL="0" indent="0" algn="ctr">
              <a:buFontTx/>
              <a:buNone/>
              <a:defRPr sz="800"/>
            </a:lvl1pPr>
          </a:lstStyle>
          <a:p>
            <a:r>
              <a:rPr lang="en-US"/>
              <a:t>[Icon]</a:t>
            </a:r>
          </a:p>
        </p:txBody>
      </p:sp>
      <p:sp>
        <p:nvSpPr>
          <p:cNvPr id="5" name="Content Placeholder 9">
            <a:extLst>
              <a:ext uri="{FF2B5EF4-FFF2-40B4-BE49-F238E27FC236}">
                <a16:creationId xmlns:a16="http://schemas.microsoft.com/office/drawing/2014/main" id="{873DCC96-E62A-5505-4F1E-4A80C8498209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9144001" y="2285998"/>
            <a:ext cx="2499359" cy="3886202"/>
          </a:xfrm>
        </p:spPr>
        <p:txBody>
          <a:bodyPr/>
          <a:lstStyle>
            <a:lvl1pPr marL="137160" indent="-137160">
              <a:defRPr sz="1300"/>
            </a:lvl1pPr>
            <a:lvl2pPr marL="274320" indent="-137160">
              <a:defRPr sz="1300"/>
            </a:lvl2pPr>
            <a:lvl3pPr marL="411480" indent="-137160">
              <a:defRPr sz="1300"/>
            </a:lvl3pPr>
            <a:lvl4pPr marL="548640" indent="-137160">
              <a:defRPr sz="1300"/>
            </a:lvl4pPr>
            <a:lvl5pPr marL="685800" indent="-137160">
              <a:defRPr sz="1300"/>
            </a:lvl5pPr>
            <a:lvl6pPr marL="822960" indent="-137160">
              <a:defRPr sz="1300"/>
            </a:lvl6pPr>
            <a:lvl7pPr marL="960120" indent="-137160">
              <a:defRPr sz="1300"/>
            </a:lvl7pPr>
            <a:lvl8pPr marL="1097280" indent="-137160">
              <a:defRPr sz="1300"/>
            </a:lvl8pPr>
            <a:lvl9pPr marL="1234440" indent="-137160"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8B7C8174-B194-B25B-91AA-597E72C8131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5D703CE-07B4-4C05-A488-B4566700621F}" type="datetime3">
              <a:rPr lang="en-US" smtClean="0"/>
              <a:t>31 July 2024</a:t>
            </a:fld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089FF259-217B-3F10-C738-AE2C6A9EE83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761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Half Image -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1" y="411481"/>
            <a:ext cx="5365327" cy="1189037"/>
          </a:xfrm>
        </p:spPr>
        <p:txBody>
          <a:bodyPr anchor="t" anchorCtr="0"/>
          <a:lstStyle>
            <a:lvl1pPr>
              <a:lnSpc>
                <a:spcPct val="80000"/>
              </a:lnSpc>
              <a:defRPr sz="4000" spc="-1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[Section title]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D05FCA9-6234-AA37-16E9-CA72B744A8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8640" y="2148840"/>
            <a:ext cx="5365325" cy="4023360"/>
          </a:xfrm>
        </p:spPr>
        <p:txBody>
          <a:bodyPr/>
          <a:lstStyle>
            <a:lvl1pPr marL="0" indent="0">
              <a:spcBef>
                <a:spcPts val="1000"/>
              </a:spcBef>
              <a:buFontTx/>
              <a:buNone/>
              <a:defRPr/>
            </a:lvl1pPr>
            <a:lvl2pPr marL="182880" indent="-182880">
              <a:spcBef>
                <a:spcPts val="1000"/>
              </a:spcBef>
              <a:buFont typeface="Arial" panose="020B0604020202020204" pitchFamily="34" charset="0"/>
              <a:buChar char="▪"/>
              <a:defRPr/>
            </a:lvl2pPr>
            <a:lvl3pPr marL="365760">
              <a:defRPr/>
            </a:lvl3pPr>
            <a:lvl4pPr marL="548640">
              <a:defRPr/>
            </a:lvl4pPr>
            <a:lvl5pPr marL="731520">
              <a:defRPr/>
            </a:lvl5pPr>
            <a:lvl6pPr marL="914400">
              <a:defRPr/>
            </a:lvl6pPr>
            <a:lvl7pPr marL="1097280">
              <a:defRPr/>
            </a:lvl7pPr>
            <a:lvl8pPr marL="1280160">
              <a:defRPr/>
            </a:lvl8pPr>
            <a:lvl9pPr marL="1463040">
              <a:defRPr/>
            </a:lvl9pPr>
          </a:lstStyle>
          <a:p>
            <a:pPr lvl="0"/>
            <a:r>
              <a:rPr lang="en-US"/>
              <a:t>[Optional section description]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99F1DF14-7FE6-F760-F31F-7EF2AD60D9C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78037" y="1071418"/>
            <a:ext cx="5365748" cy="5100781"/>
          </a:xfrm>
          <a:solidFill>
            <a:srgbClr val="D5D5D7"/>
          </a:solidFill>
        </p:spPr>
        <p:txBody>
          <a:bodyPr anchor="ctr" anchorCtr="0"/>
          <a:lstStyle>
            <a:lvl1pPr marL="0" indent="0" algn="ctr">
              <a:buFontTx/>
              <a:buNone/>
              <a:defRPr sz="1000">
                <a:solidFill>
                  <a:srgbClr val="221F2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23B66-3A13-0C9F-B944-AC25D742AF9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BAF1A3D-92FA-4F24-9781-74AFA516A230}" type="datetime3">
              <a:rPr lang="en-US" smtClean="0"/>
              <a:t>31 July 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1544B9-C835-CF1D-D28F-2122F27895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346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354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9C0D1-24E4-F8B5-5008-90B631F44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C672-856D-4617-A693-8FE15749A9B7}" type="datetime3">
              <a:rPr lang="en-US" smtClean="0"/>
              <a:t>31 July 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D0708B-B177-BDB5-031F-585D18C07E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69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- Black">
    <p:bg>
      <p:bgPr>
        <a:solidFill>
          <a:srgbClr val="221F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32747-3E71-8E75-327E-02C587769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764D-A39E-4C03-B161-E0BC66E8883B}" type="datetime3">
              <a:rPr lang="en-US" smtClean="0"/>
              <a:t>31 July 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282339-D15E-F6F1-894B-9E00561215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5">
            <a:extLst>
              <a:ext uri="{FF2B5EF4-FFF2-40B4-BE49-F238E27FC236}">
                <a16:creationId xmlns:a16="http://schemas.microsoft.com/office/drawing/2014/main" id="{833783EA-3887-4D75-CFC6-A032432DD7A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6657945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CUI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42907C-64C3-CBB8-169A-BB3EFFC55BC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0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CUI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DDAD70-BC57-D62C-7489-7C26D62594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04616" y="411162"/>
            <a:ext cx="1629707" cy="4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381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3888" userDrawn="1">
          <p15:clr>
            <a:srgbClr val="A4A3A4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63EDA0-A0A8-B169-0C67-503B7AD62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33F9-20B7-4995-BE7D-165DBB597850}" type="datetime3">
              <a:rPr lang="en-US" smtClean="0"/>
              <a:t>31 July 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D91F9A-E3C3-E735-5763-0009601454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058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88" userDrawn="1">
          <p15:clr>
            <a:srgbClr val="A4A3A4"/>
          </p15:clr>
        </p15:guide>
        <p15:guide id="2" orient="horz" pos="1008" userDrawn="1">
          <p15:clr>
            <a:srgbClr val="A4A3A4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Black">
    <p:bg>
      <p:bgPr>
        <a:solidFill>
          <a:srgbClr val="221F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7CC9F-EDC9-A6F7-DA66-4A306089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C263-3501-4369-A962-62B6BF915CDE}" type="datetime3">
              <a:rPr lang="en-US" smtClean="0"/>
              <a:t>31 July 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9D9C3A-06B5-D7B7-AE0A-005090EAD7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B76758EE-15B3-7721-5E75-E147C887068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6657945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CUI Submitted for Public Release Approval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C5DC3A-1F9F-1C52-8FA1-007E776E4AA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0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tx1"/>
                </a:solidFill>
                <a:latin typeface="+mn-lt"/>
                <a:cs typeface="Arial Bold" panose="020B0704020202020204" pitchFamily="34" charset="0"/>
              </a:rPr>
              <a:t>CUI Submitted for Public Release Approval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FFEAB7-9506-3BF3-9636-8A1EFFDD78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04616" y="411162"/>
            <a:ext cx="1629707" cy="4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10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888" userDrawn="1">
          <p15:clr>
            <a:srgbClr val="A4A3A4"/>
          </p15:clr>
        </p15:guide>
        <p15:guide id="2" orient="horz" pos="1008" userDrawn="1">
          <p15:clr>
            <a:srgbClr val="A4A3A4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Pr>
        <a:solidFill>
          <a:srgbClr val="221F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">
            <a:extLst>
              <a:ext uri="{FF2B5EF4-FFF2-40B4-BE49-F238E27FC236}">
                <a16:creationId xmlns:a16="http://schemas.microsoft.com/office/drawing/2014/main" id="{9FBB499C-D22E-E02E-342C-293D573F4036}"/>
              </a:ext>
            </a:extLst>
          </p:cNvPr>
          <p:cNvSpPr txBox="1"/>
          <p:nvPr userDrawn="1"/>
        </p:nvSpPr>
        <p:spPr>
          <a:xfrm>
            <a:off x="548216" y="2148840"/>
            <a:ext cx="11094720" cy="1371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SzPct val="100000"/>
              <a:buFontTx/>
              <a:buNone/>
            </a:pPr>
            <a:r>
              <a:rPr lang="en-US" sz="4800" cap="all" baseline="0">
                <a:solidFill>
                  <a:srgbClr val="FFCC01"/>
                </a:solidFill>
              </a:rPr>
              <a:t>THANK YOU.</a:t>
            </a: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900DDD06-33DA-C48B-4271-22D241C5EC7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8218" y="4819414"/>
            <a:ext cx="5365749" cy="1371599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FontTx/>
              <a:buNone/>
              <a:defRPr sz="1200"/>
            </a:lvl1pPr>
            <a:lvl2pPr marL="0" indent="0">
              <a:spcBef>
                <a:spcPts val="0"/>
              </a:spcBef>
              <a:buFontTx/>
              <a:buNone/>
              <a:defRPr sz="1200"/>
            </a:lvl2pPr>
            <a:lvl3pPr marL="0" indent="0">
              <a:spcBef>
                <a:spcPts val="0"/>
              </a:spcBef>
              <a:buFontTx/>
              <a:buNone/>
              <a:defRPr sz="1200"/>
            </a:lvl3pPr>
            <a:lvl4pPr marL="0" indent="0">
              <a:spcBef>
                <a:spcPts val="0"/>
              </a:spcBef>
              <a:buFontTx/>
              <a:buNone/>
              <a:defRPr sz="1200"/>
            </a:lvl4pPr>
            <a:lvl5pPr marL="0" indent="0">
              <a:spcBef>
                <a:spcPts val="0"/>
              </a:spcBef>
              <a:buFontTx/>
              <a:buNone/>
              <a:defRPr sz="1200"/>
            </a:lvl5pPr>
            <a:lvl6pPr marL="0" indent="0">
              <a:spcBef>
                <a:spcPts val="0"/>
              </a:spcBef>
              <a:buFontTx/>
              <a:buNone/>
              <a:defRPr sz="1200"/>
            </a:lvl6pPr>
            <a:lvl7pPr marL="0" indent="0">
              <a:spcBef>
                <a:spcPts val="0"/>
              </a:spcBef>
              <a:buFontTx/>
              <a:buNone/>
              <a:defRPr sz="1200"/>
            </a:lvl7pPr>
            <a:lvl8pPr marL="0" indent="0">
              <a:spcBef>
                <a:spcPts val="0"/>
              </a:spcBef>
              <a:buFontTx/>
              <a:buNone/>
              <a:defRPr sz="1200"/>
            </a:lvl8pPr>
            <a:lvl9pPr marL="0" indent="0">
              <a:spcBef>
                <a:spcPts val="0"/>
              </a:spcBef>
              <a:buFontTx/>
              <a:buNone/>
              <a:defRPr sz="1200"/>
            </a:lvl9pPr>
          </a:lstStyle>
          <a:p>
            <a:pPr lvl="0"/>
            <a:r>
              <a:rPr lang="en-US"/>
              <a:t>[Optional contact information]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632A57-06FC-652E-6EE4-1F70D322E5B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06F3EBE-B2E8-4992-9F00-9E4B44F057C0}" type="datetime3">
              <a:rPr lang="en-US" smtClean="0"/>
              <a:t>31 July 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1E829-FABB-578E-0154-2C87BBF4E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2A7CD6-ACDB-F092-E40B-C67F29B078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04616" y="411162"/>
            <a:ext cx="1629707" cy="4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0620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">
    <p:bg>
      <p:bgPr>
        <a:solidFill>
          <a:srgbClr val="221F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U.S. Army" descr="U.S. Army">
            <a:extLst>
              <a:ext uri="{FF2B5EF4-FFF2-40B4-BE49-F238E27FC236}">
                <a16:creationId xmlns:a16="http://schemas.microsoft.com/office/drawing/2014/main" id="{0B06A788-76BC-690C-D43E-FC2BDE0FB2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2827020" y="2194560"/>
            <a:ext cx="6537960" cy="246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8515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45.xml"/><Relationship Id="rId18" Type="http://schemas.openxmlformats.org/officeDocument/2006/relationships/slideLayout" Target="../slideLayouts/slideLayout50.xml"/><Relationship Id="rId26" Type="http://schemas.openxmlformats.org/officeDocument/2006/relationships/slideLayout" Target="../slideLayouts/slideLayout58.xml"/><Relationship Id="rId3" Type="http://schemas.openxmlformats.org/officeDocument/2006/relationships/slideLayout" Target="../slideLayouts/slideLayout35.xml"/><Relationship Id="rId21" Type="http://schemas.openxmlformats.org/officeDocument/2006/relationships/slideLayout" Target="../slideLayouts/slideLayout53.xml"/><Relationship Id="rId34" Type="http://schemas.openxmlformats.org/officeDocument/2006/relationships/image" Target="../media/image1.png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slideLayout" Target="../slideLayouts/slideLayout49.xml"/><Relationship Id="rId25" Type="http://schemas.openxmlformats.org/officeDocument/2006/relationships/slideLayout" Target="../slideLayouts/slideLayout57.xml"/><Relationship Id="rId33" Type="http://schemas.openxmlformats.org/officeDocument/2006/relationships/theme" Target="../theme/theme2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20" Type="http://schemas.openxmlformats.org/officeDocument/2006/relationships/slideLayout" Target="../slideLayouts/slideLayout52.xml"/><Relationship Id="rId29" Type="http://schemas.openxmlformats.org/officeDocument/2006/relationships/slideLayout" Target="../slideLayouts/slideLayout61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24" Type="http://schemas.openxmlformats.org/officeDocument/2006/relationships/slideLayout" Target="../slideLayouts/slideLayout56.xml"/><Relationship Id="rId32" Type="http://schemas.openxmlformats.org/officeDocument/2006/relationships/slideLayout" Target="../slideLayouts/slideLayout64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23" Type="http://schemas.openxmlformats.org/officeDocument/2006/relationships/slideLayout" Target="../slideLayouts/slideLayout55.xml"/><Relationship Id="rId28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42.xml"/><Relationship Id="rId19" Type="http://schemas.openxmlformats.org/officeDocument/2006/relationships/slideLayout" Target="../slideLayouts/slideLayout51.xml"/><Relationship Id="rId31" Type="http://schemas.openxmlformats.org/officeDocument/2006/relationships/slideLayout" Target="../slideLayouts/slideLayout63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Relationship Id="rId22" Type="http://schemas.openxmlformats.org/officeDocument/2006/relationships/slideLayout" Target="../slideLayouts/slideLayout54.xml"/><Relationship Id="rId27" Type="http://schemas.openxmlformats.org/officeDocument/2006/relationships/slideLayout" Target="../slideLayouts/slideLayout59.xml"/><Relationship Id="rId30" Type="http://schemas.openxmlformats.org/officeDocument/2006/relationships/slideLayout" Target="../slideLayouts/slideLayout62.xml"/><Relationship Id="rId8" Type="http://schemas.openxmlformats.org/officeDocument/2006/relationships/slideLayout" Target="../slideLayouts/slideLayout40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77.xml"/><Relationship Id="rId18" Type="http://schemas.openxmlformats.org/officeDocument/2006/relationships/slideLayout" Target="../slideLayouts/slideLayout82.xml"/><Relationship Id="rId26" Type="http://schemas.openxmlformats.org/officeDocument/2006/relationships/slideLayout" Target="../slideLayouts/slideLayout90.xml"/><Relationship Id="rId3" Type="http://schemas.openxmlformats.org/officeDocument/2006/relationships/slideLayout" Target="../slideLayouts/slideLayout67.xml"/><Relationship Id="rId21" Type="http://schemas.openxmlformats.org/officeDocument/2006/relationships/slideLayout" Target="../slideLayouts/slideLayout85.xml"/><Relationship Id="rId34" Type="http://schemas.openxmlformats.org/officeDocument/2006/relationships/image" Target="../media/image1.png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slideLayout" Target="../slideLayouts/slideLayout81.xml"/><Relationship Id="rId25" Type="http://schemas.openxmlformats.org/officeDocument/2006/relationships/slideLayout" Target="../slideLayouts/slideLayout89.xml"/><Relationship Id="rId33" Type="http://schemas.openxmlformats.org/officeDocument/2006/relationships/theme" Target="../theme/theme3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20" Type="http://schemas.openxmlformats.org/officeDocument/2006/relationships/slideLayout" Target="../slideLayouts/slideLayout84.xml"/><Relationship Id="rId29" Type="http://schemas.openxmlformats.org/officeDocument/2006/relationships/slideLayout" Target="../slideLayouts/slideLayout93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24" Type="http://schemas.openxmlformats.org/officeDocument/2006/relationships/slideLayout" Target="../slideLayouts/slideLayout88.xml"/><Relationship Id="rId32" Type="http://schemas.openxmlformats.org/officeDocument/2006/relationships/slideLayout" Target="../slideLayouts/slideLayout96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23" Type="http://schemas.openxmlformats.org/officeDocument/2006/relationships/slideLayout" Target="../slideLayouts/slideLayout87.xml"/><Relationship Id="rId28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74.xml"/><Relationship Id="rId19" Type="http://schemas.openxmlformats.org/officeDocument/2006/relationships/slideLayout" Target="../slideLayouts/slideLayout83.xml"/><Relationship Id="rId31" Type="http://schemas.openxmlformats.org/officeDocument/2006/relationships/slideLayout" Target="../slideLayouts/slideLayout95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Relationship Id="rId22" Type="http://schemas.openxmlformats.org/officeDocument/2006/relationships/slideLayout" Target="../slideLayouts/slideLayout86.xml"/><Relationship Id="rId27" Type="http://schemas.openxmlformats.org/officeDocument/2006/relationships/slideLayout" Target="../slideLayouts/slideLayout91.xml"/><Relationship Id="rId30" Type="http://schemas.openxmlformats.org/officeDocument/2006/relationships/slideLayout" Target="../slideLayouts/slideLayout94.xml"/><Relationship Id="rId8" Type="http://schemas.openxmlformats.org/officeDocument/2006/relationships/slideLayout" Target="../slideLayouts/slideLayout7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170940C-8B04-CB4D-1B44-6768963C04C7}"/>
              </a:ext>
            </a:extLst>
          </p:cNvPr>
          <p:cNvPicPr>
            <a:picLocks noChangeAspect="1"/>
          </p:cNvPicPr>
          <p:nvPr userDrawn="1"/>
        </p:nvPicPr>
        <p:blipFill>
          <a:blip r:embed="rId34"/>
          <a:srcRect/>
          <a:stretch/>
        </p:blipFill>
        <p:spPr>
          <a:xfrm>
            <a:off x="9995583" y="411162"/>
            <a:ext cx="1647773" cy="47802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411481"/>
            <a:ext cx="8231293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[Slide title]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39" y="1600198"/>
            <a:ext cx="11094720" cy="4572000"/>
          </a:xfrm>
          <a:prstGeom prst="rect">
            <a:avLst/>
          </a:prstGeom>
        </p:spPr>
        <p:txBody>
          <a:bodyPr vert="horz" lIns="0" tIns="0" rIns="0" bIns="0" spcCol="36576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A505B177-5D6D-67A3-C213-FBD8A41DB44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6657945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>
                <a:solidFill>
                  <a:schemeClr val="accent3"/>
                </a:solidFill>
                <a:latin typeface="+mn-lt"/>
                <a:cs typeface="Arial Bold" panose="020B0704020202020204" pitchFamily="34" charset="0"/>
              </a:rPr>
              <a:t>UNCLASSIEFIED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B11D7F-02E5-4718-D558-9A38AEFE4A3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0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accent3"/>
                </a:solidFill>
                <a:latin typeface="+mn-lt"/>
                <a:cs typeface="Arial Bold" panose="020B0704020202020204" pitchFamily="34" charset="0"/>
              </a:rPr>
              <a:t>UNCLASSIEFIED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B598B6A5-7EA2-1E58-A263-9A08F2A4D5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7688" y="6629400"/>
            <a:ext cx="823912" cy="228600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fld id="{CABCB1B0-B6E5-4DD1-BB55-95C076D6C0C8}" type="datetime3">
              <a:rPr lang="en-US" smtClean="0"/>
              <a:t>31 July 2024</a:t>
            </a:fld>
            <a:endParaRPr lang="en-US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FFA4C418-D296-ED76-977B-4AA2E1E823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10716" y="6629400"/>
            <a:ext cx="442001" cy="228600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700" b="1">
                <a:solidFill>
                  <a:schemeClr val="tx1"/>
                </a:solidFill>
              </a:defRPr>
            </a:lvl1pPr>
          </a:lstStyle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7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  <p:sldLayoutId id="2147483722" r:id="rId18"/>
    <p:sldLayoutId id="2147483723" r:id="rId19"/>
    <p:sldLayoutId id="2147483724" r:id="rId20"/>
    <p:sldLayoutId id="2147483725" r:id="rId21"/>
    <p:sldLayoutId id="2147483726" r:id="rId22"/>
    <p:sldLayoutId id="2147483727" r:id="rId23"/>
    <p:sldLayoutId id="2147483728" r:id="rId24"/>
    <p:sldLayoutId id="2147483729" r:id="rId25"/>
    <p:sldLayoutId id="2147483730" r:id="rId26"/>
    <p:sldLayoutId id="2147483731" r:id="rId27"/>
    <p:sldLayoutId id="2147483732" r:id="rId28"/>
    <p:sldLayoutId id="2147483733" r:id="rId29"/>
    <p:sldLayoutId id="2147483734" r:id="rId30"/>
    <p:sldLayoutId id="2147483735" r:id="rId31"/>
    <p:sldLayoutId id="2147483736" r:id="rId3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000"/>
        </a:spcBef>
        <a:buFont typeface="Arial" panose="020B0604020202020204" pitchFamily="34" charset="0"/>
        <a:buChar char="▪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-182880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82880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731520" indent="-182880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-182880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82880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1280160" indent="-182880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1463040" indent="-182880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" indent="-182880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9" userDrawn="1">
          <p15:clr>
            <a:srgbClr val="F26B43"/>
          </p15:clr>
        </p15:guide>
        <p15:guide id="2" pos="345" userDrawn="1">
          <p15:clr>
            <a:srgbClr val="F26B43"/>
          </p15:clr>
        </p15:guide>
        <p15:guide id="3" pos="7335" userDrawn="1">
          <p15:clr>
            <a:srgbClr val="F26B43"/>
          </p15:clr>
        </p15:guide>
        <p15:guide id="4" orient="horz" pos="4061" userDrawn="1">
          <p15:clr>
            <a:srgbClr val="F26B43"/>
          </p15:clr>
        </p15:guide>
        <p15:guide id="6" pos="1018" userDrawn="1">
          <p15:clr>
            <a:srgbClr val="A4A3A4"/>
          </p15:clr>
        </p15:guide>
        <p15:guide id="7" pos="1248" userDrawn="1">
          <p15:clr>
            <a:srgbClr val="A4A3A4"/>
          </p15:clr>
        </p15:guide>
        <p15:guide id="8" pos="2148" userDrawn="1">
          <p15:clr>
            <a:srgbClr val="A4A3A4"/>
          </p15:clr>
        </p15:guide>
        <p15:guide id="9" pos="3052" userDrawn="1">
          <p15:clr>
            <a:srgbClr val="A4A3A4"/>
          </p15:clr>
        </p15:guide>
        <p15:guide id="10" pos="3954" userDrawn="1">
          <p15:clr>
            <a:srgbClr val="A4A3A4"/>
          </p15:clr>
        </p15:guide>
        <p15:guide id="11" pos="3724" userDrawn="1">
          <p15:clr>
            <a:srgbClr val="A4A3A4"/>
          </p15:clr>
        </p15:guide>
        <p15:guide id="12" pos="4858" userDrawn="1">
          <p15:clr>
            <a:srgbClr val="A4A3A4"/>
          </p15:clr>
        </p15:guide>
        <p15:guide id="13" pos="5784" userDrawn="1">
          <p15:clr>
            <a:srgbClr val="A4A3A4"/>
          </p15:clr>
        </p15:guide>
        <p15:guide id="14" pos="6660" userDrawn="1">
          <p15:clr>
            <a:srgbClr val="A4A3A4"/>
          </p15:clr>
        </p15:guide>
        <p15:guide id="15" pos="1920" userDrawn="1">
          <p15:clr>
            <a:srgbClr val="A4A3A4"/>
          </p15:clr>
        </p15:guide>
        <p15:guide id="16" pos="2822" userDrawn="1">
          <p15:clr>
            <a:srgbClr val="A4A3A4"/>
          </p15:clr>
        </p15:guide>
        <p15:guide id="17" pos="4626" userDrawn="1">
          <p15:clr>
            <a:srgbClr val="A4A3A4"/>
          </p15:clr>
        </p15:guide>
        <p15:guide id="18" pos="5530" userDrawn="1">
          <p15:clr>
            <a:srgbClr val="A4A3A4"/>
          </p15:clr>
        </p15:guide>
        <p15:guide id="19" pos="6434" userDrawn="1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170940C-8B04-CB4D-1B44-6768963C04C7}"/>
              </a:ext>
            </a:extLst>
          </p:cNvPr>
          <p:cNvPicPr>
            <a:picLocks noChangeAspect="1"/>
          </p:cNvPicPr>
          <p:nvPr userDrawn="1"/>
        </p:nvPicPr>
        <p:blipFill>
          <a:blip r:embed="rId34"/>
          <a:srcRect/>
          <a:stretch/>
        </p:blipFill>
        <p:spPr>
          <a:xfrm>
            <a:off x="9995583" y="411162"/>
            <a:ext cx="1647773" cy="47802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411481"/>
            <a:ext cx="8231293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[Slide title]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39" y="1600198"/>
            <a:ext cx="11094720" cy="4572000"/>
          </a:xfrm>
          <a:prstGeom prst="rect">
            <a:avLst/>
          </a:prstGeom>
        </p:spPr>
        <p:txBody>
          <a:bodyPr vert="horz" lIns="0" tIns="0" rIns="0" bIns="0" spcCol="36576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A505B177-5D6D-67A3-C213-FBD8A41DB44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6657945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accent3"/>
                </a:solidFill>
                <a:latin typeface="+mn-lt"/>
                <a:cs typeface="Arial Bold" panose="020B0704020202020204" pitchFamily="34" charset="0"/>
              </a:rPr>
              <a:t>CUI Submitted for Public Release Approval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B11D7F-02E5-4718-D558-9A38AEFE4A3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0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accent3"/>
                </a:solidFill>
                <a:latin typeface="+mn-lt"/>
                <a:cs typeface="Arial Bold" panose="020B0704020202020204" pitchFamily="34" charset="0"/>
              </a:rPr>
              <a:t>CUI Submitted for Public Release Approval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B598B6A5-7EA2-1E58-A263-9A08F2A4D5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7688" y="6629400"/>
            <a:ext cx="823912" cy="228600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fld id="{CABCB1B0-B6E5-4DD1-BB55-95C076D6C0C8}" type="datetime3">
              <a:rPr lang="en-US" smtClean="0"/>
              <a:t>31 July 2024</a:t>
            </a:fld>
            <a:endParaRPr lang="en-US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FFA4C418-D296-ED76-977B-4AA2E1E823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10716" y="6629400"/>
            <a:ext cx="442001" cy="228600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700" b="1">
                <a:solidFill>
                  <a:schemeClr val="tx1"/>
                </a:solidFill>
              </a:defRPr>
            </a:lvl1pPr>
          </a:lstStyle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03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  <p:sldLayoutId id="2147483755" r:id="rId18"/>
    <p:sldLayoutId id="2147483756" r:id="rId19"/>
    <p:sldLayoutId id="2147483757" r:id="rId20"/>
    <p:sldLayoutId id="2147483758" r:id="rId21"/>
    <p:sldLayoutId id="2147483759" r:id="rId22"/>
    <p:sldLayoutId id="2147483760" r:id="rId23"/>
    <p:sldLayoutId id="2147483761" r:id="rId24"/>
    <p:sldLayoutId id="2147483762" r:id="rId25"/>
    <p:sldLayoutId id="2147483763" r:id="rId26"/>
    <p:sldLayoutId id="2147483764" r:id="rId27"/>
    <p:sldLayoutId id="2147483765" r:id="rId28"/>
    <p:sldLayoutId id="2147483766" r:id="rId29"/>
    <p:sldLayoutId id="2147483767" r:id="rId30"/>
    <p:sldLayoutId id="2147483768" r:id="rId31"/>
    <p:sldLayoutId id="2147483769" r:id="rId3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000"/>
        </a:spcBef>
        <a:buFont typeface="Arial" panose="020B0604020202020204" pitchFamily="34" charset="0"/>
        <a:buChar char="▪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-182880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82880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731520" indent="-182880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-182880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82880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1280160" indent="-182880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1463040" indent="-182880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" indent="-182880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9" userDrawn="1">
          <p15:clr>
            <a:srgbClr val="F26B43"/>
          </p15:clr>
        </p15:guide>
        <p15:guide id="2" pos="345" userDrawn="1">
          <p15:clr>
            <a:srgbClr val="F26B43"/>
          </p15:clr>
        </p15:guide>
        <p15:guide id="3" pos="7335" userDrawn="1">
          <p15:clr>
            <a:srgbClr val="F26B43"/>
          </p15:clr>
        </p15:guide>
        <p15:guide id="4" orient="horz" pos="4061" userDrawn="1">
          <p15:clr>
            <a:srgbClr val="F26B43"/>
          </p15:clr>
        </p15:guide>
        <p15:guide id="6" pos="1018" userDrawn="1">
          <p15:clr>
            <a:srgbClr val="A4A3A4"/>
          </p15:clr>
        </p15:guide>
        <p15:guide id="7" pos="1248" userDrawn="1">
          <p15:clr>
            <a:srgbClr val="A4A3A4"/>
          </p15:clr>
        </p15:guide>
        <p15:guide id="8" pos="2148" userDrawn="1">
          <p15:clr>
            <a:srgbClr val="A4A3A4"/>
          </p15:clr>
        </p15:guide>
        <p15:guide id="9" pos="3052" userDrawn="1">
          <p15:clr>
            <a:srgbClr val="A4A3A4"/>
          </p15:clr>
        </p15:guide>
        <p15:guide id="10" pos="3954" userDrawn="1">
          <p15:clr>
            <a:srgbClr val="A4A3A4"/>
          </p15:clr>
        </p15:guide>
        <p15:guide id="11" pos="3724" userDrawn="1">
          <p15:clr>
            <a:srgbClr val="A4A3A4"/>
          </p15:clr>
        </p15:guide>
        <p15:guide id="12" pos="4858" userDrawn="1">
          <p15:clr>
            <a:srgbClr val="A4A3A4"/>
          </p15:clr>
        </p15:guide>
        <p15:guide id="13" pos="5784" userDrawn="1">
          <p15:clr>
            <a:srgbClr val="A4A3A4"/>
          </p15:clr>
        </p15:guide>
        <p15:guide id="14" pos="6660" userDrawn="1">
          <p15:clr>
            <a:srgbClr val="A4A3A4"/>
          </p15:clr>
        </p15:guide>
        <p15:guide id="15" pos="1920" userDrawn="1">
          <p15:clr>
            <a:srgbClr val="A4A3A4"/>
          </p15:clr>
        </p15:guide>
        <p15:guide id="16" pos="2822" userDrawn="1">
          <p15:clr>
            <a:srgbClr val="A4A3A4"/>
          </p15:clr>
        </p15:guide>
        <p15:guide id="17" pos="4626" userDrawn="1">
          <p15:clr>
            <a:srgbClr val="A4A3A4"/>
          </p15:clr>
        </p15:guide>
        <p15:guide id="18" pos="5530" userDrawn="1">
          <p15:clr>
            <a:srgbClr val="A4A3A4"/>
          </p15:clr>
        </p15:guide>
        <p15:guide id="19" pos="6434" userDrawn="1">
          <p15:clr>
            <a:srgbClr val="A4A3A4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170940C-8B04-CB4D-1B44-6768963C04C7}"/>
              </a:ext>
            </a:extLst>
          </p:cNvPr>
          <p:cNvPicPr>
            <a:picLocks noChangeAspect="1"/>
          </p:cNvPicPr>
          <p:nvPr userDrawn="1"/>
        </p:nvPicPr>
        <p:blipFill>
          <a:blip r:embed="rId34"/>
          <a:srcRect/>
          <a:stretch/>
        </p:blipFill>
        <p:spPr>
          <a:xfrm>
            <a:off x="9995583" y="411162"/>
            <a:ext cx="1647773" cy="47802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411481"/>
            <a:ext cx="8231293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[Slide title]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39" y="1600198"/>
            <a:ext cx="11094720" cy="4572000"/>
          </a:xfrm>
          <a:prstGeom prst="rect">
            <a:avLst/>
          </a:prstGeom>
        </p:spPr>
        <p:txBody>
          <a:bodyPr vert="horz" lIns="0" tIns="0" rIns="0" bIns="0" spcCol="36576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A505B177-5D6D-67A3-C213-FBD8A41DB44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6657945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b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accent3"/>
                </a:solidFill>
                <a:latin typeface="+mn-lt"/>
                <a:cs typeface="Arial Bold" panose="020B0704020202020204" pitchFamily="34" charset="0"/>
              </a:rPr>
              <a:t>CUI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B11D7F-02E5-4718-D558-9A38AEFE4A3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86840" y="0"/>
            <a:ext cx="941832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algn="ctr">
              <a:defRPr/>
            </a:pPr>
            <a:r>
              <a:rPr lang="en-US" sz="700" b="1">
                <a:solidFill>
                  <a:schemeClr val="accent3"/>
                </a:solidFill>
                <a:latin typeface="+mn-lt"/>
                <a:cs typeface="Arial Bold" panose="020B0704020202020204" pitchFamily="34" charset="0"/>
              </a:rPr>
              <a:t>CUI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B598B6A5-7EA2-1E58-A263-9A08F2A4D5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7688" y="6629400"/>
            <a:ext cx="823912" cy="228600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fld id="{CABCB1B0-B6E5-4DD1-BB55-95C076D6C0C8}" type="datetime3">
              <a:rPr lang="en-US" smtClean="0"/>
              <a:t>31 July 2024</a:t>
            </a:fld>
            <a:endParaRPr lang="en-US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FFA4C418-D296-ED76-977B-4AA2E1E823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10716" y="6629400"/>
            <a:ext cx="442001" cy="228600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700" b="1">
                <a:solidFill>
                  <a:schemeClr val="tx1"/>
                </a:solidFill>
              </a:defRPr>
            </a:lvl1pPr>
          </a:lstStyle>
          <a:p>
            <a:fld id="{64E5BE4B-2FBF-4174-9E62-85FAD1CB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  <p:sldLayoutId id="2147483787" r:id="rId17"/>
    <p:sldLayoutId id="2147483788" r:id="rId18"/>
    <p:sldLayoutId id="2147483789" r:id="rId19"/>
    <p:sldLayoutId id="2147483790" r:id="rId20"/>
    <p:sldLayoutId id="2147483791" r:id="rId21"/>
    <p:sldLayoutId id="2147483792" r:id="rId22"/>
    <p:sldLayoutId id="2147483793" r:id="rId23"/>
    <p:sldLayoutId id="2147483794" r:id="rId24"/>
    <p:sldLayoutId id="2147483795" r:id="rId25"/>
    <p:sldLayoutId id="2147483796" r:id="rId26"/>
    <p:sldLayoutId id="2147483797" r:id="rId27"/>
    <p:sldLayoutId id="2147483798" r:id="rId28"/>
    <p:sldLayoutId id="2147483799" r:id="rId29"/>
    <p:sldLayoutId id="2147483800" r:id="rId30"/>
    <p:sldLayoutId id="2147483801" r:id="rId31"/>
    <p:sldLayoutId id="2147483802" r:id="rId3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000"/>
        </a:spcBef>
        <a:buFont typeface="Arial" panose="020B0604020202020204" pitchFamily="34" charset="0"/>
        <a:buChar char="▪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-182880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82880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731520" indent="-182880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-182880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82880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1280160" indent="-182880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1463040" indent="-182880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" indent="-182880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9" userDrawn="1">
          <p15:clr>
            <a:srgbClr val="F26B43"/>
          </p15:clr>
        </p15:guide>
        <p15:guide id="2" pos="345" userDrawn="1">
          <p15:clr>
            <a:srgbClr val="F26B43"/>
          </p15:clr>
        </p15:guide>
        <p15:guide id="3" pos="7335" userDrawn="1">
          <p15:clr>
            <a:srgbClr val="F26B43"/>
          </p15:clr>
        </p15:guide>
        <p15:guide id="4" orient="horz" pos="4061" userDrawn="1">
          <p15:clr>
            <a:srgbClr val="F26B43"/>
          </p15:clr>
        </p15:guide>
        <p15:guide id="6" pos="1018" userDrawn="1">
          <p15:clr>
            <a:srgbClr val="A4A3A4"/>
          </p15:clr>
        </p15:guide>
        <p15:guide id="7" pos="1248" userDrawn="1">
          <p15:clr>
            <a:srgbClr val="A4A3A4"/>
          </p15:clr>
        </p15:guide>
        <p15:guide id="8" pos="2148" userDrawn="1">
          <p15:clr>
            <a:srgbClr val="A4A3A4"/>
          </p15:clr>
        </p15:guide>
        <p15:guide id="9" pos="3052" userDrawn="1">
          <p15:clr>
            <a:srgbClr val="A4A3A4"/>
          </p15:clr>
        </p15:guide>
        <p15:guide id="10" pos="3954" userDrawn="1">
          <p15:clr>
            <a:srgbClr val="A4A3A4"/>
          </p15:clr>
        </p15:guide>
        <p15:guide id="11" pos="3724" userDrawn="1">
          <p15:clr>
            <a:srgbClr val="A4A3A4"/>
          </p15:clr>
        </p15:guide>
        <p15:guide id="12" pos="4858" userDrawn="1">
          <p15:clr>
            <a:srgbClr val="A4A3A4"/>
          </p15:clr>
        </p15:guide>
        <p15:guide id="13" pos="5784" userDrawn="1">
          <p15:clr>
            <a:srgbClr val="A4A3A4"/>
          </p15:clr>
        </p15:guide>
        <p15:guide id="14" pos="6660" userDrawn="1">
          <p15:clr>
            <a:srgbClr val="A4A3A4"/>
          </p15:clr>
        </p15:guide>
        <p15:guide id="15" pos="1920" userDrawn="1">
          <p15:clr>
            <a:srgbClr val="A4A3A4"/>
          </p15:clr>
        </p15:guide>
        <p15:guide id="16" pos="2822" userDrawn="1">
          <p15:clr>
            <a:srgbClr val="A4A3A4"/>
          </p15:clr>
        </p15:guide>
        <p15:guide id="17" pos="4626" userDrawn="1">
          <p15:clr>
            <a:srgbClr val="A4A3A4"/>
          </p15:clr>
        </p15:guide>
        <p15:guide id="18" pos="5530" userDrawn="1">
          <p15:clr>
            <a:srgbClr val="A4A3A4"/>
          </p15:clr>
        </p15:guide>
        <p15:guide id="19" pos="643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rmyeitaas.sharepoint-mil.us/teams/AFC-DEVCOM-SC-SSD-ADEST/Shared%20Documents/ASPS%20210%20-%20Parachute%20Inspection%20Course/2024%20Natick/Briefs/Walker%20DLA%202024.pptx?web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racy.j.walker16.civ@army.mil" TargetMode="External"/><Relationship Id="rId2" Type="http://schemas.openxmlformats.org/officeDocument/2006/relationships/hyperlink" Target="https://safe.apps.mil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barita.a.riley.ctr@army.mi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racy.j.walker16.civ@army.mi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hyperlink" Target="mailto:barita.a.riley.ctr@army.mi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Barita.A.Riley.ctr@army.mil" TargetMode="External"/><Relationship Id="rId2" Type="http://schemas.openxmlformats.org/officeDocument/2006/relationships/hyperlink" Target="mailto:Tracy.J.Walker16.civ@army.mil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68B90873-A367-C065-D250-ADF99DA449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U.S. ARMY COMBAT CAPABILITIES</a:t>
            </a:r>
            <a:br>
              <a:rPr lang="en-US" dirty="0"/>
            </a:br>
            <a:r>
              <a:rPr lang="en-US" dirty="0"/>
              <a:t>DEVELOPMENT COMMAND</a:t>
            </a:r>
            <a:br>
              <a:rPr lang="en-US" dirty="0"/>
            </a:br>
            <a:r>
              <a:rPr lang="en-US" dirty="0">
                <a:solidFill>
                  <a:schemeClr val="tx2"/>
                </a:solidFill>
              </a:rPr>
              <a:t>SOLDIER CENTER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762AE6-425D-6ED1-0729-8E477E62239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DDC931E-8CBE-4A3F-A034-9B6122C6DCDB}" type="datetime3">
              <a:rPr lang="en-US" smtClean="0"/>
              <a:t>31 July 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38E25-70A0-CC67-8FF4-5857C9232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D62CA6-45F1-84E8-8959-55909C4A3827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/>
              <a:t>Controlled by: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1DC2D15-FFDE-1C12-9D12-274948D89FF8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Controlled by: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367B973-0FE9-C30F-03FF-6C0440185407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/>
              <a:t>CUI Category: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B99E5AC-5CC8-4795-11B8-3EDE1C0C6DD9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dirty="0"/>
              <a:t>Distribution Statement: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6D37EB3-4D61-5734-123D-C9BFEB41ED63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lang="en-US" dirty="0"/>
              <a:t>POC: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9A2F738-274B-9944-30D0-6F5F8E2D46F2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89C3426-61F8-26DD-7A40-A0314864853D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09EA9938-481F-7FB8-8FF4-C89EC1116AD8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513A07A-54CB-FE0B-2E86-812E965A6A02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1655F1E1-7FC0-C635-A9AB-E24F9543D055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6C373BEB-AEFD-66B6-676C-E1E4FCAC04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1"/>
            <a:r>
              <a:rPr lang="en-US" dirty="0"/>
              <a:t>ADEST ELECTRONIC SUBMISSION REQUIREMENT FOR CONTRACTORS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5EEE5F-11A9-00D0-D11E-0217424389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22 July 2024</a:t>
            </a:r>
          </a:p>
        </p:txBody>
      </p:sp>
      <p:sp>
        <p:nvSpPr>
          <p:cNvPr id="31" name="Text Placeholder 36">
            <a:extLst>
              <a:ext uri="{FF2B5EF4-FFF2-40B4-BE49-F238E27FC236}">
                <a16:creationId xmlns:a16="http://schemas.microsoft.com/office/drawing/2014/main" id="{341D93DD-D068-E975-4132-F4BD99996DC0}"/>
              </a:ext>
            </a:extLst>
          </p:cNvPr>
          <p:cNvSpPr txBox="1">
            <a:spLocks/>
          </p:cNvSpPr>
          <p:nvPr/>
        </p:nvSpPr>
        <p:spPr>
          <a:xfrm>
            <a:off x="547687" y="6087024"/>
            <a:ext cx="5748609" cy="335457"/>
          </a:xfrm>
          <a:prstGeom prst="rect">
            <a:avLst/>
          </a:prstGeom>
        </p:spPr>
        <p:txBody>
          <a:bodyPr anchor="ctr"/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000"/>
              </a:spcBef>
              <a:buFont typeface="Arial" panose="020B0604020202020204" pitchFamily="34" charset="0"/>
              <a:buChar char="▪"/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65760" indent="-18288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" indent="-18288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1520" indent="-18288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18288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8288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80160" indent="-18288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63040" indent="-18288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45920" indent="-18288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100000"/>
              </a:lnSpc>
              <a:spcBef>
                <a:spcPts val="0"/>
              </a:spcBef>
              <a:buSzPct val="100000"/>
              <a:buFontTx/>
              <a:buNone/>
              <a:defRPr/>
            </a:pPr>
            <a:r>
              <a:rPr lang="en-US" b="1" cap="all" dirty="0">
                <a:latin typeface="Arial"/>
                <a:cs typeface="+mn-cs"/>
              </a:rPr>
              <a:t>Tracy Walker, Textile Technologist, Aerial Delivery Engineering Support Team</a:t>
            </a:r>
          </a:p>
        </p:txBody>
      </p:sp>
    </p:spTree>
    <p:extLst>
      <p:ext uri="{BB962C8B-B14F-4D97-AF65-F5344CB8AC3E}">
        <p14:creationId xmlns:p14="http://schemas.microsoft.com/office/powerpoint/2010/main" val="2879203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ED711-2AB0-FDA1-FF74-79B805480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685801"/>
            <a:ext cx="8231293" cy="640079"/>
          </a:xfrm>
        </p:spPr>
        <p:txBody>
          <a:bodyPr/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NEW</a:t>
            </a:r>
            <a:r>
              <a:rPr kumimoji="0" lang="en-US" sz="2000" b="1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ELECTRONIC</a:t>
            </a:r>
            <a:r>
              <a:rPr kumimoji="0" lang="en-US" sz="2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SUBMISSION</a:t>
            </a:r>
            <a:r>
              <a:rPr kumimoji="0" lang="en-US" sz="20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2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REQUIREMENT</a:t>
            </a:r>
            <a:b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EAC40-E837-8D38-C16F-B519B1C4A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600198"/>
            <a:ext cx="11095674" cy="4572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95"/>
              </a:spcBef>
              <a:buNone/>
            </a:pPr>
            <a:r>
              <a:rPr lang="en-US" sz="18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Below language is now included in ADEST reports and email signature block.</a:t>
            </a:r>
          </a:p>
          <a:p>
            <a:pPr marL="0" indent="0">
              <a:lnSpc>
                <a:spcPct val="100000"/>
              </a:lnSpc>
              <a:spcBef>
                <a:spcPts val="95"/>
              </a:spcBef>
              <a:buNone/>
            </a:pPr>
            <a:endParaRPr lang="en-US" sz="1800" b="1" u="sng" dirty="0">
              <a:uFill>
                <a:solidFill>
                  <a:srgbClr val="000000"/>
                </a:solidFill>
              </a:uFill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95"/>
              </a:spcBef>
              <a:buNone/>
            </a:pPr>
            <a:r>
              <a:rPr lang="en-US" sz="18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Electronic</a:t>
            </a:r>
            <a:r>
              <a:rPr lang="en-US" sz="1800" b="1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en-US" sz="18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Submission</a:t>
            </a:r>
            <a:r>
              <a:rPr lang="en-US" sz="1800" b="1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en-US" sz="18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is</a:t>
            </a:r>
            <a:r>
              <a:rPr lang="en-US" sz="1800" b="1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en-US" sz="18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required</a:t>
            </a:r>
            <a:r>
              <a:rPr lang="en-US" sz="1800" b="1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en-US" sz="18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</a:t>
            </a:r>
            <a:r>
              <a:rPr lang="en-US" sz="1800" b="1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en-US" sz="18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all</a:t>
            </a:r>
            <a:r>
              <a:rPr lang="en-US" sz="1800" b="1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en-US" sz="18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documentation related to Inspections</a:t>
            </a:r>
            <a:endParaRPr lang="en-US" sz="18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835"/>
              </a:spcBef>
            </a:pPr>
            <a:r>
              <a:rPr lang="en-US" sz="1800" spc="20" dirty="0">
                <a:latin typeface="Arial" panose="020B0604020202020204" pitchFamily="34" charset="0"/>
                <a:cs typeface="Arial" panose="020B0604020202020204" pitchFamily="34" charset="0"/>
              </a:rPr>
              <a:t>NOTE:</a:t>
            </a:r>
            <a:r>
              <a:rPr lang="en-US" sz="1800" spc="40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55" dirty="0">
                <a:latin typeface="Arial" panose="020B0604020202020204" pitchFamily="34" charset="0"/>
                <a:cs typeface="Arial" panose="020B0604020202020204" pitchFamily="34" charset="0"/>
              </a:rPr>
              <a:t>ADEST</a:t>
            </a:r>
            <a:r>
              <a:rPr lang="en-US" sz="1800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20" dirty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n-US" sz="18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2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US" sz="180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20" dirty="0">
                <a:latin typeface="Arial" panose="020B0604020202020204" pitchFamily="34" charset="0"/>
                <a:cs typeface="Arial" panose="020B0604020202020204" pitchFamily="34" charset="0"/>
              </a:rPr>
              <a:t>longer</a:t>
            </a:r>
            <a:r>
              <a:rPr lang="en-US" sz="1800" spc="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75" dirty="0">
                <a:latin typeface="Arial" panose="020B0604020202020204" pitchFamily="34" charset="0"/>
                <a:cs typeface="Arial" panose="020B0604020202020204" pitchFamily="34" charset="0"/>
              </a:rPr>
              <a:t>accept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20" dirty="0"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  <a:r>
              <a:rPr lang="en-US" sz="1800" spc="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2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180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20" dirty="0">
                <a:latin typeface="Arial" panose="020B0604020202020204" pitchFamily="34" charset="0"/>
                <a:cs typeface="Arial" panose="020B0604020202020204" pitchFamily="34" charset="0"/>
              </a:rPr>
              <a:t>paper</a:t>
            </a:r>
            <a:r>
              <a:rPr lang="en-US" sz="18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20" dirty="0">
                <a:latin typeface="Arial" panose="020B0604020202020204" pitchFamily="34" charset="0"/>
                <a:cs typeface="Arial" panose="020B0604020202020204" pitchFamily="34" charset="0"/>
              </a:rPr>
              <a:t>form.</a:t>
            </a:r>
            <a:r>
              <a:rPr lang="en-US" sz="1800" spc="4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20" dirty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18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20" dirty="0"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  <a:r>
              <a:rPr lang="en-US" sz="1800" spc="80" dirty="0">
                <a:latin typeface="Arial" panose="020B0604020202020204" pitchFamily="34" charset="0"/>
                <a:cs typeface="Arial" panose="020B0604020202020204" pitchFamily="34" charset="0"/>
              </a:rPr>
              <a:t> is</a:t>
            </a:r>
            <a:r>
              <a:rPr lang="en-US" sz="18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-25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800" spc="2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n-US" sz="18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20" dirty="0">
                <a:latin typeface="Arial" panose="020B0604020202020204" pitchFamily="34" charset="0"/>
                <a:cs typeface="Arial" panose="020B0604020202020204" pitchFamily="34" charset="0"/>
              </a:rPr>
              <a:t>sent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20" dirty="0">
                <a:latin typeface="Arial" panose="020B0604020202020204" pitchFamily="34" charset="0"/>
                <a:cs typeface="Arial" panose="020B0604020202020204" pitchFamily="34" charset="0"/>
              </a:rPr>
              <a:t>electronically</a:t>
            </a:r>
            <a:r>
              <a:rPr lang="en-US" sz="18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2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n-US" sz="18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2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10" dirty="0">
                <a:latin typeface="Arial" panose="020B0604020202020204" pitchFamily="34" charset="0"/>
                <a:cs typeface="Arial" panose="020B0604020202020204" pitchFamily="34" charset="0"/>
              </a:rPr>
              <a:t>preferred</a:t>
            </a:r>
            <a:r>
              <a:rPr lang="en-US" sz="180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20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en-US" sz="1800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20" dirty="0">
                <a:latin typeface="Arial" panose="020B0604020202020204" pitchFamily="34" charset="0"/>
                <a:cs typeface="Arial" panose="020B0604020202020204" pitchFamily="34" charset="0"/>
              </a:rPr>
              <a:t>being the</a:t>
            </a:r>
            <a:r>
              <a:rPr lang="en-US" sz="18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70" dirty="0">
                <a:latin typeface="Arial" panose="020B0604020202020204" pitchFamily="34" charset="0"/>
                <a:cs typeface="Arial" panose="020B0604020202020204" pitchFamily="34" charset="0"/>
              </a:rPr>
              <a:t>DoD</a:t>
            </a:r>
            <a:r>
              <a:rPr lang="en-US" sz="18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85" dirty="0">
                <a:latin typeface="Arial" panose="020B0604020202020204" pitchFamily="34" charset="0"/>
                <a:cs typeface="Arial" panose="020B0604020202020204" pitchFamily="34" charset="0"/>
              </a:rPr>
              <a:t>SAFE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-20" dirty="0">
                <a:latin typeface="Arial" panose="020B0604020202020204" pitchFamily="34" charset="0"/>
                <a:cs typeface="Arial" panose="020B0604020202020204" pitchFamily="34" charset="0"/>
              </a:rPr>
              <a:t>link </a:t>
            </a:r>
            <a:r>
              <a:rPr lang="en-US" sz="1800" u="sng" spc="-10" dirty="0">
                <a:solidFill>
                  <a:srgbClr val="0070C0"/>
                </a:solidFill>
                <a:uFill>
                  <a:solidFill>
                    <a:srgbClr val="006FC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https://safe.apps.mil/</a:t>
            </a:r>
            <a:endParaRPr lang="en-US" sz="1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2408555">
              <a:lnSpc>
                <a:spcPct val="100000"/>
              </a:lnSpc>
              <a:spcBef>
                <a:spcPts val="192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Manufacturers</a:t>
            </a:r>
            <a:r>
              <a:rPr lang="en-US" sz="1800" spc="1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85" dirty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en-US" sz="1800" spc="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lang="en-US" sz="1800" spc="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8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800" spc="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65" dirty="0">
                <a:latin typeface="Arial" panose="020B0604020202020204" pitchFamily="34" charset="0"/>
                <a:cs typeface="Arial" panose="020B0604020202020204" pitchFamily="34" charset="0"/>
              </a:rPr>
              <a:t>link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n-US" sz="1800" spc="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-10" dirty="0">
                <a:latin typeface="Arial" panose="020B0604020202020204" pitchFamily="34" charset="0"/>
                <a:cs typeface="Arial" panose="020B0604020202020204" pitchFamily="34" charset="0"/>
              </a:rPr>
              <a:t>emailing </a:t>
            </a:r>
            <a:r>
              <a:rPr lang="en-US" sz="1800" u="sng" dirty="0">
                <a:solidFill>
                  <a:srgbClr val="0070C0"/>
                </a:solidFill>
                <a:uFill>
                  <a:solidFill>
                    <a:srgbClr val="006FC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tracy.j.walker16.civ@army.mil</a:t>
            </a:r>
            <a:r>
              <a:rPr lang="en-US" sz="1800" u="none" spc="13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u="none" spc="5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sz="1800" u="none" spc="11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u="sng" spc="-10" dirty="0">
                <a:solidFill>
                  <a:srgbClr val="0070C0"/>
                </a:solidFill>
                <a:uFill>
                  <a:solidFill>
                    <a:srgbClr val="006FC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barita.a.riley.ctr@army.mil</a:t>
            </a:r>
            <a:endParaRPr lang="en-US" sz="1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09855">
              <a:lnSpc>
                <a:spcPct val="100000"/>
              </a:lnSpc>
              <a:spcBef>
                <a:spcPts val="192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n-US" sz="18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n-US" sz="18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en-US" sz="1800" spc="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65" dirty="0">
                <a:latin typeface="Arial" panose="020B0604020202020204" pitchFamily="34" charset="0"/>
                <a:cs typeface="Arial" panose="020B0604020202020204" pitchFamily="34" charset="0"/>
              </a:rPr>
              <a:t>send</a:t>
            </a:r>
            <a:r>
              <a:rPr lang="en-US" sz="1800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80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manufacturer</a:t>
            </a:r>
            <a:r>
              <a:rPr lang="en-US" sz="1800" spc="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80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55" dirty="0">
                <a:latin typeface="Arial" panose="020B0604020202020204" pitchFamily="34" charset="0"/>
                <a:cs typeface="Arial" panose="020B0604020202020204" pitchFamily="34" charset="0"/>
              </a:rPr>
              <a:t>link.</a:t>
            </a:r>
            <a:r>
              <a:rPr lang="en-US" sz="1800" spc="4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-10" dirty="0">
                <a:latin typeface="Arial" panose="020B0604020202020204" pitchFamily="34" charset="0"/>
                <a:cs typeface="Arial" panose="020B0604020202020204" pitchFamily="34" charset="0"/>
              </a:rPr>
              <a:t>Mfg.</a:t>
            </a:r>
            <a:r>
              <a:rPr lang="en-US" sz="1800" spc="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files</a:t>
            </a:r>
            <a:r>
              <a:rPr lang="en-US" sz="1800" spc="4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85" dirty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en-US" sz="1800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5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n-US" sz="1800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dropped</a:t>
            </a:r>
            <a:r>
              <a:rPr lang="en-US" sz="1800" spc="4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1800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80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45" dirty="0">
                <a:latin typeface="Arial" panose="020B0604020202020204" pitchFamily="34" charset="0"/>
                <a:cs typeface="Arial" panose="020B0604020202020204" pitchFamily="34" charset="0"/>
              </a:rPr>
              <a:t>DoD </a:t>
            </a:r>
            <a:r>
              <a:rPr lang="en-US" sz="1800" spc="85" dirty="0">
                <a:latin typeface="Arial" panose="020B0604020202020204" pitchFamily="34" charset="0"/>
                <a:cs typeface="Arial" panose="020B0604020202020204" pitchFamily="34" charset="0"/>
              </a:rPr>
              <a:t>SAFE</a:t>
            </a:r>
            <a:r>
              <a:rPr lang="en-US" sz="18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55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18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retrieved</a:t>
            </a:r>
            <a:r>
              <a:rPr lang="en-US" sz="1800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n-US" sz="18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ADEST.</a:t>
            </a:r>
            <a:r>
              <a:rPr lang="en-US" sz="180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50" dirty="0">
                <a:latin typeface="Arial" panose="020B0604020202020204" pitchFamily="34" charset="0"/>
                <a:cs typeface="Arial" panose="020B0604020202020204" pitchFamily="34" charset="0"/>
              </a:rPr>
              <a:t>Link</a:t>
            </a:r>
            <a:r>
              <a:rPr lang="en-US" sz="18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45" dirty="0">
                <a:latin typeface="Arial" panose="020B0604020202020204" pitchFamily="34" charset="0"/>
                <a:cs typeface="Arial" panose="020B0604020202020204" pitchFamily="34" charset="0"/>
              </a:rPr>
              <a:t>remains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valid</a:t>
            </a:r>
            <a:r>
              <a:rPr lang="en-US" sz="18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1800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US" sz="18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45" dirty="0">
                <a:latin typeface="Arial" panose="020B0604020202020204" pitchFamily="34" charset="0"/>
                <a:cs typeface="Arial" panose="020B0604020202020204" pitchFamily="34" charset="0"/>
              </a:rPr>
              <a:t>days.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345440">
              <a:lnSpc>
                <a:spcPct val="100000"/>
              </a:lnSpc>
              <a:spcBef>
                <a:spcPts val="1920"/>
              </a:spcBef>
            </a:pPr>
            <a:r>
              <a:rPr lang="en-US" sz="1800" spc="75" dirty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18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TMTS,</a:t>
            </a:r>
            <a:r>
              <a:rPr lang="en-US" sz="1800" spc="-25" dirty="0">
                <a:latin typeface="Arial" panose="020B0604020202020204" pitchFamily="34" charset="0"/>
                <a:cs typeface="Arial" panose="020B0604020202020204" pitchFamily="34" charset="0"/>
              </a:rPr>
              <a:t> FAT,</a:t>
            </a:r>
            <a:r>
              <a:rPr lang="en-US" sz="18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PLT</a:t>
            </a:r>
            <a:r>
              <a:rPr lang="en-US" sz="18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60" dirty="0"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  <a:r>
              <a:rPr lang="en-US" sz="18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85" dirty="0">
                <a:latin typeface="Arial" panose="020B0604020202020204" pitchFamily="34" charset="0"/>
                <a:cs typeface="Arial" panose="020B0604020202020204" pitchFamily="34" charset="0"/>
              </a:rPr>
              <a:t>samples</a:t>
            </a:r>
            <a:r>
              <a:rPr lang="en-US" sz="18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55" dirty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5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n-US" sz="18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18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800" spc="70" dirty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en-US" sz="18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18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45" dirty="0">
                <a:latin typeface="Arial" panose="020B0604020202020204" pitchFamily="34" charset="0"/>
                <a:cs typeface="Arial" panose="020B0604020202020204" pitchFamily="34" charset="0"/>
              </a:rPr>
              <a:t>shipment</a:t>
            </a:r>
            <a:r>
              <a:rPr lang="en-US" sz="18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n-US" sz="18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65" dirty="0"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55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1800" spc="10" dirty="0">
                <a:latin typeface="Arial" panose="020B0604020202020204" pitchFamily="34" charset="0"/>
                <a:cs typeface="Arial" panose="020B0604020202020204" pitchFamily="34" charset="0"/>
              </a:rPr>
              <a:t>requested.</a:t>
            </a:r>
            <a:r>
              <a:rPr lang="en-US" sz="1800" spc="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10" dirty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n-US" sz="18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10" dirty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n-US" sz="1800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10" dirty="0">
                <a:latin typeface="Arial" panose="020B0604020202020204" pitchFamily="34" charset="0"/>
                <a:cs typeface="Arial" panose="020B0604020202020204" pitchFamily="34" charset="0"/>
              </a:rPr>
              <a:t>download</a:t>
            </a:r>
            <a:r>
              <a:rPr lang="en-US" sz="1800" spc="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1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800" spc="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10" dirty="0">
                <a:latin typeface="Arial" panose="020B0604020202020204" pitchFamily="34" charset="0"/>
                <a:cs typeface="Arial" panose="020B0604020202020204" pitchFamily="34" charset="0"/>
              </a:rPr>
              <a:t>files</a:t>
            </a:r>
            <a:r>
              <a:rPr lang="en-US" sz="1800" spc="50" dirty="0">
                <a:latin typeface="Arial" panose="020B0604020202020204" pitchFamily="34" charset="0"/>
                <a:cs typeface="Arial" panose="020B0604020202020204" pitchFamily="34" charset="0"/>
              </a:rPr>
              <a:t> and</a:t>
            </a:r>
            <a:r>
              <a:rPr lang="en-US" sz="1800" spc="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10" dirty="0">
                <a:latin typeface="Arial" panose="020B0604020202020204" pitchFamily="34" charset="0"/>
                <a:cs typeface="Arial" panose="020B0604020202020204" pitchFamily="34" charset="0"/>
              </a:rPr>
              <a:t>await</a:t>
            </a:r>
            <a:r>
              <a:rPr lang="en-US" sz="1800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45" dirty="0">
                <a:latin typeface="Arial" panose="020B0604020202020204" pitchFamily="34" charset="0"/>
                <a:cs typeface="Arial" panose="020B0604020202020204" pitchFamily="34" charset="0"/>
              </a:rPr>
              <a:t>shipment</a:t>
            </a:r>
            <a:r>
              <a:rPr lang="en-US" sz="1800" spc="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10" dirty="0">
                <a:latin typeface="Arial" panose="020B0604020202020204" pitchFamily="34" charset="0"/>
                <a:cs typeface="Arial" panose="020B0604020202020204" pitchFamily="34" charset="0"/>
              </a:rPr>
              <a:t>arrival</a:t>
            </a:r>
            <a:r>
              <a:rPr lang="en-US" sz="1800" spc="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1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1800" spc="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10" dirty="0">
                <a:latin typeface="Arial" panose="020B0604020202020204" pitchFamily="34" charset="0"/>
                <a:cs typeface="Arial" panose="020B0604020202020204" pitchFamily="34" charset="0"/>
              </a:rPr>
              <a:t>begin</a:t>
            </a:r>
            <a:r>
              <a:rPr lang="en-US" sz="1800" spc="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40" dirty="0">
                <a:latin typeface="Arial" panose="020B0604020202020204" pitchFamily="34" charset="0"/>
                <a:cs typeface="Arial" panose="020B0604020202020204" pitchFamily="34" charset="0"/>
              </a:rPr>
              <a:t>inspection.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B1FFF-C73C-ED2D-E5C6-646581465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22D1A-DF83-41A8-85FF-04D90BF831D3}" type="datetime3">
              <a:rPr lang="en-US" smtClean="0"/>
              <a:t>31 July 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00D797-61C7-4593-B83E-A72CE6D539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99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FD11D-9C4C-0977-140F-45F0F7A26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25294"/>
            <a:ext cx="8231293" cy="447296"/>
          </a:xfrm>
        </p:spPr>
        <p:txBody>
          <a:bodyPr/>
          <a:lstStyle/>
          <a:p>
            <a:r>
              <a:rPr lang="en-US" sz="2400" b="1" dirty="0"/>
              <a:t>Dropping off files using DOD Safe Link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C94EB-CE05-84C4-A247-643658F14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22D1A-DF83-41A8-85FF-04D90BF831D3}" type="datetime3">
              <a:rPr lang="en-US" smtClean="0"/>
              <a:t>31 July 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99621-00A5-9897-CA5D-21B1859925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B5BDBB-5DA4-CB26-C21D-99AFC38100FC}"/>
              </a:ext>
            </a:extLst>
          </p:cNvPr>
          <p:cNvSpPr txBox="1"/>
          <p:nvPr/>
        </p:nvSpPr>
        <p:spPr>
          <a:xfrm>
            <a:off x="7752945" y="1325881"/>
            <a:ext cx="4234774" cy="480891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5000"/>
              </a:lnSpc>
              <a:spcBef>
                <a:spcPts val="1000"/>
              </a:spcBef>
              <a:buSzPct val="100000"/>
            </a:pPr>
            <a:endParaRPr lang="en-US" sz="2800" dirty="0"/>
          </a:p>
          <a:p>
            <a:pPr>
              <a:lnSpc>
                <a:spcPct val="95000"/>
              </a:lnSpc>
              <a:spcBef>
                <a:spcPts val="1000"/>
              </a:spcBef>
              <a:buSzPct val="100000"/>
            </a:pPr>
            <a:endParaRPr lang="en-US" sz="2800" dirty="0"/>
          </a:p>
          <a:p>
            <a:pPr>
              <a:lnSpc>
                <a:spcPct val="95000"/>
              </a:lnSpc>
              <a:spcBef>
                <a:spcPts val="1000"/>
              </a:spcBef>
              <a:buSzPct val="100000"/>
            </a:pPr>
            <a:endParaRPr lang="en-US" sz="2800" dirty="0"/>
          </a:p>
          <a:p>
            <a:pPr>
              <a:lnSpc>
                <a:spcPct val="95000"/>
              </a:lnSpc>
              <a:spcBef>
                <a:spcPts val="1000"/>
              </a:spcBef>
              <a:buSzPct val="100000"/>
            </a:pPr>
            <a:endParaRPr lang="en-US" sz="17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334251-C751-6C71-B232-61274C7B1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39" y="1088967"/>
            <a:ext cx="11513127" cy="5083231"/>
          </a:xfrm>
        </p:spPr>
        <p:txBody>
          <a:bodyPr/>
          <a:lstStyle/>
          <a:p>
            <a:r>
              <a:rPr lang="en-US" sz="1600" dirty="0"/>
              <a:t>Manufacturer must email ADEST POC (</a:t>
            </a:r>
            <a:r>
              <a:rPr lang="en-US" sz="1600" dirty="0">
                <a:hlinkClick r:id="rId3"/>
              </a:rPr>
              <a:t>tracy.j.walker16.civ@army.mil</a:t>
            </a:r>
            <a:r>
              <a:rPr lang="en-US" sz="1600" dirty="0"/>
              <a:t> or </a:t>
            </a:r>
            <a:r>
              <a:rPr lang="en-US" sz="1600" dirty="0">
                <a:hlinkClick r:id="rId4"/>
              </a:rPr>
              <a:t>barita.a.riley.ctr@army.mil</a:t>
            </a:r>
            <a:r>
              <a:rPr lang="en-US" sz="1600" dirty="0"/>
              <a:t>) requesting a link to drop off documentation</a:t>
            </a:r>
            <a:r>
              <a:rPr lang="en-US" dirty="0"/>
              <a:t>.</a:t>
            </a:r>
          </a:p>
          <a:p>
            <a:r>
              <a:rPr lang="en-US" sz="1600" dirty="0"/>
              <a:t>Manufacturer will receive the below email with active link valid for 14 days-</a:t>
            </a:r>
          </a:p>
        </p:txBody>
      </p:sp>
      <p:pic>
        <p:nvPicPr>
          <p:cNvPr id="7" name="Picture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A7EC84C-18D2-922C-AD95-ABFD1BC693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8150" y="2194912"/>
            <a:ext cx="8650021" cy="39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93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76C56-30DB-4578-7DD4-6579917F6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411481"/>
            <a:ext cx="8231293" cy="415833"/>
          </a:xfrm>
        </p:spPr>
        <p:txBody>
          <a:bodyPr/>
          <a:lstStyle/>
          <a:p>
            <a:r>
              <a:rPr lang="en-US" sz="2400" b="1" dirty="0"/>
              <a:t>Electronic Documentation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004F1-7682-28F8-6925-7139BFF8B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824A-259C-45E9-9173-94DB354A4B84}" type="datetime3">
              <a:rPr lang="en-US" smtClean="0"/>
              <a:t>31 July 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93926D-14D8-0A36-2407-30F8D49F54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F01BE1-D736-8613-212F-5D5E9DF291D4}"/>
              </a:ext>
            </a:extLst>
          </p:cNvPr>
          <p:cNvSpPr txBox="1"/>
          <p:nvPr/>
        </p:nvSpPr>
        <p:spPr>
          <a:xfrm>
            <a:off x="7928043" y="997528"/>
            <a:ext cx="4036978" cy="343828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82880" indent="-182880">
              <a:lnSpc>
                <a:spcPct val="95000"/>
              </a:lnSpc>
              <a:spcBef>
                <a:spcPts val="1000"/>
              </a:spcBef>
              <a:buSzPct val="100000"/>
              <a:buFont typeface="Arial"/>
              <a:buChar char="▪"/>
            </a:pPr>
            <a:endParaRPr lang="en-US" sz="17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5A5BA77-1FA1-41FA-D465-06F7893D0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39" y="997528"/>
            <a:ext cx="9579429" cy="517467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/>
              <a:t>SafeLink DOD submission must include the following-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/>
              <a:t>DCMA signed DD1222 (for ALL submittals).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/>
              <a:t>Material Certification documents and testing reports (if TMTS submittal).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/>
              <a:t>Inspection documents (If FAT or PLT submittal).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800" dirty="0">
                <a:effectLst/>
                <a:ea typeface="Aptos" panose="020B0004020202020204" pitchFamily="34" charset="0"/>
              </a:rPr>
              <a:t>Note- ALL TMTS, FAT, PLT physical samples must be in the process of shipment when link is requested. We will download the files and await shipment arrival to begin inspection. </a:t>
            </a:r>
          </a:p>
          <a:p>
            <a:pPr marL="0" indent="0">
              <a:buNone/>
            </a:pPr>
            <a:r>
              <a:rPr lang="en-US" sz="1800" dirty="0">
                <a:effectLst/>
                <a:ea typeface="Aptos" panose="020B0004020202020204" pitchFamily="34" charset="0"/>
              </a:rPr>
              <a:t>Official start date of review begins when all items are received.</a:t>
            </a:r>
          </a:p>
          <a:p>
            <a:pPr marL="0" indent="0">
              <a:buNone/>
            </a:pPr>
            <a:r>
              <a:rPr lang="en-US" sz="1800" dirty="0">
                <a:ea typeface="Aptos" panose="020B0004020202020204" pitchFamily="34" charset="0"/>
              </a:rPr>
              <a:t>Please ensure shipped package is sent to ATTN-Tracy Walker and identifies the Manufacturer name and Contract number. This can be marked directly on the box, by including DD1222 in the box, or simply a written paper identifying what we should log in. </a:t>
            </a:r>
            <a:endParaRPr lang="en-US" sz="1800" dirty="0">
              <a:effectLst/>
              <a:ea typeface="Aptos" panose="020B0004020202020204" pitchFamily="34" charset="0"/>
            </a:endParaRPr>
          </a:p>
          <a:p>
            <a:pPr marL="0" indent="0">
              <a:buNone/>
            </a:pPr>
            <a:endParaRPr lang="en-US" sz="1800" dirty="0">
              <a:ea typeface="Aptos" panose="020B0004020202020204" pitchFamily="34" charset="0"/>
            </a:endParaRPr>
          </a:p>
          <a:p>
            <a:pPr marL="0" indent="0">
              <a:buNone/>
            </a:pPr>
            <a:endParaRPr lang="en-US" sz="1800" dirty="0">
              <a:effectLst/>
              <a:ea typeface="Aptos" panose="020B0004020202020204" pitchFamily="34" charset="0"/>
            </a:endParaRPr>
          </a:p>
          <a:p>
            <a:pPr marL="0" indent="0">
              <a:buNone/>
            </a:pPr>
            <a:endParaRPr lang="en-US" sz="1800" dirty="0">
              <a:effectLst/>
              <a:ea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662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FDA316B5-FB77-6B94-8120-F88A6C087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670559"/>
            <a:ext cx="8231293" cy="340861"/>
          </a:xfrm>
        </p:spPr>
        <p:txBody>
          <a:bodyPr/>
          <a:lstStyle/>
          <a:p>
            <a:r>
              <a:rPr lang="en-US" sz="2800" spc="-10" dirty="0"/>
              <a:t>     QUESTIONS?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CC89-DD79-5534-B701-DB3B8120F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931E-8CBE-4A3F-A034-9B6122C6DCDB}" type="datetime3">
              <a:rPr lang="en-US" smtClean="0"/>
              <a:t>31 July 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8B1BBE-4B33-15E0-168D-27FE0C8E0C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5BE4B-2FBF-4174-9E62-85FAD1CB43A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502FC3-57DF-9A41-F587-3606528E4688}"/>
              </a:ext>
            </a:extLst>
          </p:cNvPr>
          <p:cNvSpPr txBox="1"/>
          <p:nvPr/>
        </p:nvSpPr>
        <p:spPr>
          <a:xfrm>
            <a:off x="1011678" y="1105989"/>
            <a:ext cx="10764196" cy="77737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WHEN</a:t>
            </a:r>
            <a:r>
              <a:rPr kumimoji="0" lang="en-US" sz="1800" b="1" i="0" u="none" strike="noStrike" kern="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</a:t>
            </a:r>
            <a:r>
              <a:rPr kumimoji="0" lang="en-US" sz="1800" b="1" i="0" u="none" strike="noStrike" kern="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800" b="1" i="0" u="none" strike="noStrike" kern="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DOUBT,</a:t>
            </a:r>
            <a:r>
              <a:rPr kumimoji="0" lang="en-US" sz="1800" b="1" i="0" u="none" strike="noStrike" kern="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PLEASE</a:t>
            </a:r>
            <a:r>
              <a:rPr kumimoji="0" lang="en-US" sz="1800" b="1" i="0" u="none" strike="noStrike" kern="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REACH</a:t>
            </a:r>
            <a:r>
              <a:rPr kumimoji="0" lang="en-US" sz="1800" b="1" i="0" u="none" strike="noStrike" kern="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800" b="1" i="0" u="none" strike="noStrike" kern="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OUT-</a:t>
            </a: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-2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324612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Tracy</a:t>
            </a:r>
            <a:r>
              <a:rPr kumimoji="0" lang="en-US" sz="1800" b="0" i="0" u="none" strike="noStrike" kern="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 </a:t>
            </a:r>
            <a:r>
              <a:rPr kumimoji="0" lang="en-US" sz="1800" b="0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Walker </a:t>
            </a:r>
          </a:p>
          <a:p>
            <a:pPr marL="12700" marR="324612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DLA Liaison for ADEST</a:t>
            </a:r>
          </a:p>
          <a:p>
            <a:pPr marL="12700" marR="324612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Textile</a:t>
            </a:r>
            <a:r>
              <a:rPr kumimoji="0" lang="en-US" sz="1800" b="0" i="0" u="none" strike="noStrike" kern="0" cap="none" spc="-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 </a:t>
            </a:r>
            <a:r>
              <a:rPr kumimoji="0" lang="en-US" sz="1800" b="0" i="0" u="none" strike="noStrike" kern="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Technologist</a:t>
            </a: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DEVCOM</a:t>
            </a:r>
            <a:r>
              <a:rPr kumimoji="0" lang="en-US" sz="1800" b="0" i="0" u="none" strike="noStrike" kern="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Soldier</a:t>
            </a:r>
            <a:r>
              <a:rPr kumimoji="0" lang="en-US" sz="1800" b="0" i="0" u="none" strike="noStrike" kern="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 </a:t>
            </a:r>
            <a:r>
              <a:rPr kumimoji="0" lang="en-US" sz="1800" b="0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Center</a:t>
            </a:r>
          </a:p>
          <a:p>
            <a:pPr marL="12700" marR="508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Aerial</a:t>
            </a:r>
            <a:r>
              <a:rPr kumimoji="0" lang="en-US" sz="1800" b="0" i="0" u="none" strike="noStrike" kern="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Delivery</a:t>
            </a:r>
            <a:r>
              <a:rPr kumimoji="0" lang="en-US" sz="1800" b="0" i="0" u="none" strike="noStrike" kern="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Engineering</a:t>
            </a:r>
            <a:r>
              <a:rPr kumimoji="0" lang="en-US" sz="1800" b="0" i="0" u="none" strike="noStrike" kern="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Support</a:t>
            </a:r>
            <a:r>
              <a:rPr kumimoji="0" lang="en-US" sz="1800" b="0" i="0" u="none" strike="noStrike" kern="0" cap="none" spc="-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 </a:t>
            </a:r>
            <a:r>
              <a:rPr kumimoji="0" lang="en-US" sz="1800" b="0" i="0" u="none" strike="noStrike" kern="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Team</a:t>
            </a:r>
            <a:r>
              <a:rPr kumimoji="0" lang="en-US" sz="1800" b="0" i="0" u="none" strike="noStrike" kern="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 </a:t>
            </a:r>
            <a:r>
              <a:rPr kumimoji="0" lang="en-US" sz="1800" b="0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(ADEST) </a:t>
            </a:r>
          </a:p>
          <a:p>
            <a:pPr marL="12700" marR="508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Desk:(508)-206-</a:t>
            </a:r>
            <a:r>
              <a:rPr kumimoji="0" lang="en-US" sz="1800" b="0" i="0" u="none" strike="noStrike" kern="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3217</a:t>
            </a: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Cell: </a:t>
            </a:r>
            <a:r>
              <a:rPr kumimoji="0" lang="en-US" sz="1800" b="0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(508)-314-</a:t>
            </a:r>
            <a:r>
              <a:rPr kumimoji="0" lang="en-US" sz="1800" b="0" i="0" u="none" strike="noStrike" kern="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7038</a:t>
            </a: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strike="noStrike" kern="0" cap="none" spc="-1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n-ea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Tracy.J.Walker16.civ@army.mil</a:t>
            </a: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kern="0" spc="-10" dirty="0">
              <a:solidFill>
                <a:srgbClr val="0070C0"/>
              </a:solidFill>
              <a:latin typeface="+mj-lt"/>
              <a:cs typeface="Arial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Barita Riley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Textile Technologist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DEVCOM Soldier Center</a:t>
            </a:r>
            <a:endParaRPr lang="en-US" sz="1800" dirty="0">
              <a:effectLst/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Aerial Delivery Engineering Support Team (ADEST)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Phone: 508-206-3183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u="sng" dirty="0">
                <a:solidFill>
                  <a:srgbClr val="0070C0"/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</a:t>
            </a:r>
            <a:r>
              <a:rPr lang="en-US" sz="1800" b="1" u="sng" dirty="0">
                <a:solidFill>
                  <a:srgbClr val="0070C0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arita.</a:t>
            </a:r>
            <a:r>
              <a:rPr lang="en-US" b="1" u="sng" dirty="0">
                <a:solidFill>
                  <a:srgbClr val="0070C0"/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r>
              <a:rPr lang="en-US" sz="1800" b="1" u="sng" dirty="0">
                <a:solidFill>
                  <a:srgbClr val="0070C0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.Riley.ctr@army.mil</a:t>
            </a:r>
            <a:endParaRPr lang="en-US" sz="1800" b="1" u="sng" dirty="0">
              <a:solidFill>
                <a:srgbClr val="0070C0"/>
              </a:solidFill>
              <a:effectLst/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-1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Arial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ct val="95000"/>
              </a:lnSpc>
              <a:spcBef>
                <a:spcPts val="1000"/>
              </a:spcBef>
              <a:buSzPct val="100000"/>
            </a:pPr>
            <a:r>
              <a:rPr lang="en-US" sz="1700" dirty="0"/>
              <a:t>						  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0E76F1-0729-67A4-ACA9-6C8C12171D92}"/>
              </a:ext>
            </a:extLst>
          </p:cNvPr>
          <p:cNvSpPr txBox="1"/>
          <p:nvPr/>
        </p:nvSpPr>
        <p:spPr>
          <a:xfrm>
            <a:off x="8877669" y="1643973"/>
            <a:ext cx="3012773" cy="474489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5000"/>
              </a:lnSpc>
              <a:spcBef>
                <a:spcPts val="1000"/>
              </a:spcBef>
              <a:buSzPct val="100000"/>
            </a:pPr>
            <a:endParaRPr lang="en-US" sz="2400" dirty="0"/>
          </a:p>
          <a:p>
            <a:pPr>
              <a:lnSpc>
                <a:spcPct val="95000"/>
              </a:lnSpc>
              <a:spcBef>
                <a:spcPts val="1000"/>
              </a:spcBef>
              <a:buSzPct val="100000"/>
            </a:pP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7F2939-658D-3142-B674-2E19CF8694A4}"/>
              </a:ext>
            </a:extLst>
          </p:cNvPr>
          <p:cNvSpPr txBox="1"/>
          <p:nvPr/>
        </p:nvSpPr>
        <p:spPr>
          <a:xfrm>
            <a:off x="3048693" y="2417494"/>
            <a:ext cx="60973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858624"/>
      </p:ext>
    </p:extLst>
  </p:cSld>
  <p:clrMapOvr>
    <a:masterClrMapping/>
  </p:clrMapOvr>
</p:sld>
</file>

<file path=ppt/theme/theme1.xml><?xml version="1.0" encoding="utf-8"?>
<a:theme xmlns:a="http://schemas.openxmlformats.org/drawingml/2006/main" name="UNCLASSIFIED">
  <a:themeElements>
    <a:clrScheme name="US Army Color Palette">
      <a:dk1>
        <a:srgbClr val="000000"/>
      </a:dk1>
      <a:lt1>
        <a:srgbClr val="FFFFFF"/>
      </a:lt1>
      <a:dk2>
        <a:srgbClr val="221F20"/>
      </a:dk2>
      <a:lt2>
        <a:srgbClr val="FFCC01"/>
      </a:lt2>
      <a:accent1>
        <a:srgbClr val="221F20"/>
      </a:accent1>
      <a:accent2>
        <a:srgbClr val="FFCC01"/>
      </a:accent2>
      <a:accent3>
        <a:srgbClr val="727365"/>
      </a:accent3>
      <a:accent4>
        <a:srgbClr val="D5D5D7"/>
      </a:accent4>
      <a:accent5>
        <a:srgbClr val="565557"/>
      </a:accent5>
      <a:accent6>
        <a:srgbClr val="BFB8A6"/>
      </a:accent6>
      <a:hlink>
        <a:srgbClr val="565557"/>
      </a:hlink>
      <a:folHlink>
        <a:srgbClr val="305B6E"/>
      </a:folHlink>
    </a:clrScheme>
    <a:fontScheme name="US Army 2023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US Army 2023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  <a:miter/>
        </a:ln>
      </a:spPr>
      <a:bodyPr/>
      <a:lstStyle>
        <a:defPPr algn="ctr">
          <a:lnSpc>
            <a:spcPct val="95000"/>
          </a:lnSpc>
          <a:defRPr sz="1700"/>
        </a:defPPr>
      </a:lstStyle>
      <a:style>
        <a:lnRef idx="0">
          <a:schemeClr val="accent1"/>
        </a:lnRef>
        <a:fillRef idx="1">
          <a:schemeClr val="accent1"/>
        </a:fillRef>
        <a:effectRef idx="0">
          <a:srgbClr val="000000"/>
        </a:effectRef>
        <a:fontRef idx="minor">
          <a:srgbClr val="FFFFFF"/>
        </a:fontRef>
      </a:style>
    </a:spDef>
    <a:lnDef>
      <a:spPr>
        <a:ln w="12700" cap="flat">
          <a:miter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rgbClr val="000000"/>
        </a:effectRef>
        <a:fontRef idx="minor">
          <a:srgbClr val="FFFFFF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182880" indent="-182880">
          <a:lnSpc>
            <a:spcPct val="95000"/>
          </a:lnSpc>
          <a:spcBef>
            <a:spcPts val="1000"/>
          </a:spcBef>
          <a:buSzPct val="100000"/>
          <a:buFont typeface="Arial"/>
          <a:buChar char="▪"/>
          <a:defRPr sz="1700"/>
        </a:defPPr>
      </a:lstStyle>
    </a:txDef>
  </a:objectDefaults>
  <a:extraClrSchemeLst/>
  <a:custClrLst>
    <a:custClr name="Army Black">
      <a:srgbClr val="221F20"/>
    </a:custClr>
    <a:custClr name="Army Gold">
      <a:srgbClr val="FFCC01"/>
    </a:custClr>
    <a:custClr name="White">
      <a:srgbClr val="FFFFFF"/>
    </a:custClr>
    <a:custClr name="Army Green">
      <a:srgbClr val="2F372F"/>
    </a:custClr>
    <a:custClr name="Tan">
      <a:srgbClr val="F1E4C7"/>
    </a:custClr>
    <a:custClr name="Field 01">
      <a:srgbClr val="727365"/>
    </a:custClr>
    <a:custClr name="Field 02">
      <a:srgbClr val="BFB8A6"/>
    </a:custClr>
    <a:custClr name="Gray 01">
      <a:srgbClr val="565557"/>
    </a:custClr>
    <a:custClr name="Gray 02">
      <a:srgbClr val="D5D5D7"/>
    </a:custClr>
    <a:custClr name="Highlight Orange">
      <a:srgbClr val="F16521"/>
    </a:custClr>
    <a:custClr name="Highlight Green">
      <a:srgbClr val="2DAA27"/>
    </a:custClr>
    <a:custClr name="Highlight Red">
      <a:srgbClr val="CF0000"/>
    </a:custClr>
  </a:custClrLst>
  <a:extLst>
    <a:ext uri="{05A4C25C-085E-4340-85A3-A5531E510DB2}">
      <thm15:themeFamily xmlns:thm15="http://schemas.microsoft.com/office/thememl/2012/main" name="US Army PowerPoint 16x9 12Feb2023" id="{3EB2FCAD-453B-4F97-9379-31EB449BB4A1}" vid="{CCBAEC26-5D3F-44DD-9C13-DB69982D462A}"/>
    </a:ext>
  </a:extLst>
</a:theme>
</file>

<file path=ppt/theme/theme2.xml><?xml version="1.0" encoding="utf-8"?>
<a:theme xmlns:a="http://schemas.openxmlformats.org/drawingml/2006/main" name="CUI_Distribution_Statement">
  <a:themeElements>
    <a:clrScheme name="US Army Color Palette">
      <a:dk1>
        <a:srgbClr val="000000"/>
      </a:dk1>
      <a:lt1>
        <a:srgbClr val="FFFFFF"/>
      </a:lt1>
      <a:dk2>
        <a:srgbClr val="221F20"/>
      </a:dk2>
      <a:lt2>
        <a:srgbClr val="FFCC01"/>
      </a:lt2>
      <a:accent1>
        <a:srgbClr val="221F20"/>
      </a:accent1>
      <a:accent2>
        <a:srgbClr val="FFCC01"/>
      </a:accent2>
      <a:accent3>
        <a:srgbClr val="727365"/>
      </a:accent3>
      <a:accent4>
        <a:srgbClr val="D5D5D7"/>
      </a:accent4>
      <a:accent5>
        <a:srgbClr val="565557"/>
      </a:accent5>
      <a:accent6>
        <a:srgbClr val="BFB8A6"/>
      </a:accent6>
      <a:hlink>
        <a:srgbClr val="565557"/>
      </a:hlink>
      <a:folHlink>
        <a:srgbClr val="305B6E"/>
      </a:folHlink>
    </a:clrScheme>
    <a:fontScheme name="US Army 2023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US Army 2023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  <a:miter/>
        </a:ln>
      </a:spPr>
      <a:bodyPr/>
      <a:lstStyle>
        <a:defPPr algn="ctr">
          <a:lnSpc>
            <a:spcPct val="95000"/>
          </a:lnSpc>
          <a:defRPr sz="1700"/>
        </a:defPPr>
      </a:lstStyle>
      <a:style>
        <a:lnRef idx="0">
          <a:schemeClr val="accent1"/>
        </a:lnRef>
        <a:fillRef idx="1">
          <a:schemeClr val="accent1"/>
        </a:fillRef>
        <a:effectRef idx="0">
          <a:srgbClr val="000000"/>
        </a:effectRef>
        <a:fontRef idx="minor">
          <a:srgbClr val="FFFFFF"/>
        </a:fontRef>
      </a:style>
    </a:spDef>
    <a:lnDef>
      <a:spPr>
        <a:ln w="12700" cap="flat">
          <a:miter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rgbClr val="000000"/>
        </a:effectRef>
        <a:fontRef idx="minor">
          <a:srgbClr val="FFFFFF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182880" indent="-182880">
          <a:lnSpc>
            <a:spcPct val="95000"/>
          </a:lnSpc>
          <a:spcBef>
            <a:spcPts val="1000"/>
          </a:spcBef>
          <a:buSzPct val="100000"/>
          <a:buFont typeface="Arial"/>
          <a:buChar char="▪"/>
          <a:defRPr sz="1700"/>
        </a:defPPr>
      </a:lstStyle>
    </a:txDef>
  </a:objectDefaults>
  <a:extraClrSchemeLst/>
  <a:custClrLst>
    <a:custClr name="Army Black">
      <a:srgbClr val="221F20"/>
    </a:custClr>
    <a:custClr name="Army Gold">
      <a:srgbClr val="FFCC01"/>
    </a:custClr>
    <a:custClr name="White">
      <a:srgbClr val="FFFFFF"/>
    </a:custClr>
    <a:custClr name="Army Green">
      <a:srgbClr val="2F372F"/>
    </a:custClr>
    <a:custClr name="Tan">
      <a:srgbClr val="F1E4C7"/>
    </a:custClr>
    <a:custClr name="Field 01">
      <a:srgbClr val="727365"/>
    </a:custClr>
    <a:custClr name="Field 02">
      <a:srgbClr val="BFB8A6"/>
    </a:custClr>
    <a:custClr name="Gray 01">
      <a:srgbClr val="565557"/>
    </a:custClr>
    <a:custClr name="Gray 02">
      <a:srgbClr val="D5D5D7"/>
    </a:custClr>
    <a:custClr name="Highlight Orange">
      <a:srgbClr val="F16521"/>
    </a:custClr>
    <a:custClr name="Highlight Green">
      <a:srgbClr val="2DAA27"/>
    </a:custClr>
    <a:custClr name="Highlight Red">
      <a:srgbClr val="CF0000"/>
    </a:custClr>
  </a:custClrLst>
  <a:extLst>
    <a:ext uri="{05A4C25C-085E-4340-85A3-A5531E510DB2}">
      <thm15:themeFamily xmlns:thm15="http://schemas.microsoft.com/office/thememl/2012/main" name="US Army PowerPoint 16x9 12Feb2023" id="{3EB2FCAD-453B-4F97-9379-31EB449BB4A1}" vid="{CCBAEC26-5D3F-44DD-9C13-DB69982D462A}"/>
    </a:ext>
  </a:extLst>
</a:theme>
</file>

<file path=ppt/theme/theme3.xml><?xml version="1.0" encoding="utf-8"?>
<a:theme xmlns:a="http://schemas.openxmlformats.org/drawingml/2006/main" name="CUI_Dissemination_Control">
  <a:themeElements>
    <a:clrScheme name="US Army Color Palette">
      <a:dk1>
        <a:srgbClr val="000000"/>
      </a:dk1>
      <a:lt1>
        <a:srgbClr val="FFFFFF"/>
      </a:lt1>
      <a:dk2>
        <a:srgbClr val="221F20"/>
      </a:dk2>
      <a:lt2>
        <a:srgbClr val="FFCC01"/>
      </a:lt2>
      <a:accent1>
        <a:srgbClr val="221F20"/>
      </a:accent1>
      <a:accent2>
        <a:srgbClr val="FFCC01"/>
      </a:accent2>
      <a:accent3>
        <a:srgbClr val="727365"/>
      </a:accent3>
      <a:accent4>
        <a:srgbClr val="D5D5D7"/>
      </a:accent4>
      <a:accent5>
        <a:srgbClr val="565557"/>
      </a:accent5>
      <a:accent6>
        <a:srgbClr val="BFB8A6"/>
      </a:accent6>
      <a:hlink>
        <a:srgbClr val="565557"/>
      </a:hlink>
      <a:folHlink>
        <a:srgbClr val="305B6E"/>
      </a:folHlink>
    </a:clrScheme>
    <a:fontScheme name="US Army 2023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US Army 2023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  <a:miter/>
        </a:ln>
      </a:spPr>
      <a:bodyPr/>
      <a:lstStyle>
        <a:defPPr algn="ctr">
          <a:lnSpc>
            <a:spcPct val="95000"/>
          </a:lnSpc>
          <a:defRPr sz="1700"/>
        </a:defPPr>
      </a:lstStyle>
      <a:style>
        <a:lnRef idx="0">
          <a:schemeClr val="accent1"/>
        </a:lnRef>
        <a:fillRef idx="1">
          <a:schemeClr val="accent1"/>
        </a:fillRef>
        <a:effectRef idx="0">
          <a:srgbClr val="000000"/>
        </a:effectRef>
        <a:fontRef idx="minor">
          <a:srgbClr val="FFFFFF"/>
        </a:fontRef>
      </a:style>
    </a:spDef>
    <a:lnDef>
      <a:spPr>
        <a:ln w="12700" cap="flat">
          <a:miter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rgbClr val="000000"/>
        </a:effectRef>
        <a:fontRef idx="minor">
          <a:srgbClr val="FFFFFF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182880" indent="-182880">
          <a:lnSpc>
            <a:spcPct val="95000"/>
          </a:lnSpc>
          <a:spcBef>
            <a:spcPts val="1000"/>
          </a:spcBef>
          <a:buSzPct val="100000"/>
          <a:buFont typeface="Arial"/>
          <a:buChar char="▪"/>
          <a:defRPr sz="1700"/>
        </a:defPPr>
      </a:lstStyle>
    </a:txDef>
  </a:objectDefaults>
  <a:extraClrSchemeLst/>
  <a:custClrLst>
    <a:custClr name="Army Black">
      <a:srgbClr val="221F20"/>
    </a:custClr>
    <a:custClr name="Army Gold">
      <a:srgbClr val="FFCC01"/>
    </a:custClr>
    <a:custClr name="White">
      <a:srgbClr val="FFFFFF"/>
    </a:custClr>
    <a:custClr name="Army Green">
      <a:srgbClr val="2F372F"/>
    </a:custClr>
    <a:custClr name="Tan">
      <a:srgbClr val="F1E4C7"/>
    </a:custClr>
    <a:custClr name="Field 01">
      <a:srgbClr val="727365"/>
    </a:custClr>
    <a:custClr name="Field 02">
      <a:srgbClr val="BFB8A6"/>
    </a:custClr>
    <a:custClr name="Gray 01">
      <a:srgbClr val="565557"/>
    </a:custClr>
    <a:custClr name="Gray 02">
      <a:srgbClr val="D5D5D7"/>
    </a:custClr>
    <a:custClr name="Highlight Orange">
      <a:srgbClr val="F16521"/>
    </a:custClr>
    <a:custClr name="Highlight Green">
      <a:srgbClr val="2DAA27"/>
    </a:custClr>
    <a:custClr name="Highlight Red">
      <a:srgbClr val="CF0000"/>
    </a:custClr>
  </a:custClrLst>
  <a:extLst>
    <a:ext uri="{05A4C25C-085E-4340-85A3-A5531E510DB2}">
      <thm15:themeFamily xmlns:thm15="http://schemas.microsoft.com/office/thememl/2012/main" name="US Army PowerPoint 16x9 12Feb2023" id="{3EB2FCAD-453B-4F97-9379-31EB449BB4A1}" vid="{CCBAEC26-5D3F-44DD-9C13-DB69982D462A}"/>
    </a:ext>
  </a:extLst>
</a:theme>
</file>

<file path=ppt/theme/theme4.xml><?xml version="1.0" encoding="utf-8"?>
<a:theme xmlns:a="http://schemas.openxmlformats.org/drawingml/2006/main" name="US Army 2023">
  <a:themeElements>
    <a:clrScheme name="US Army 2023 Colors">
      <a:dk1>
        <a:srgbClr val="221F20"/>
      </a:dk1>
      <a:lt1>
        <a:srgbClr val="FFFFFF"/>
      </a:lt1>
      <a:dk2>
        <a:srgbClr val="221F20"/>
      </a:dk2>
      <a:lt2>
        <a:srgbClr val="FFCC01"/>
      </a:lt2>
      <a:accent1>
        <a:srgbClr val="221F20"/>
      </a:accent1>
      <a:accent2>
        <a:srgbClr val="FFCC01"/>
      </a:accent2>
      <a:accent3>
        <a:srgbClr val="727365"/>
      </a:accent3>
      <a:accent4>
        <a:srgbClr val="D5D5D7"/>
      </a:accent4>
      <a:accent5>
        <a:srgbClr val="565557"/>
      </a:accent5>
      <a:accent6>
        <a:srgbClr val="BFB8A6"/>
      </a:accent6>
      <a:hlink>
        <a:srgbClr val="565557"/>
      </a:hlink>
      <a:folHlink>
        <a:srgbClr val="565557"/>
      </a:folHlink>
    </a:clrScheme>
    <a:fontScheme name="US Army 2023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US Army 2023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  <a:miter/>
        </a:ln>
      </a:spPr>
      <a:bodyPr/>
      <a:lstStyle>
        <a:defPPr algn="ctr">
          <a:lnSpc>
            <a:spcPct val="95000"/>
          </a:lnSpc>
          <a:defRPr sz="1700"/>
        </a:defPPr>
      </a:lstStyle>
      <a:style>
        <a:lnRef idx="0">
          <a:schemeClr val="accent1"/>
        </a:lnRef>
        <a:fillRef idx="1">
          <a:schemeClr val="accent1"/>
        </a:fillRef>
        <a:effectRef idx="0">
          <a:srgbClr val="000000"/>
        </a:effectRef>
        <a:fontRef idx="minor">
          <a:srgbClr val="FFFFFF"/>
        </a:fontRef>
      </a:style>
    </a:spDef>
    <a:lnDef>
      <a:spPr>
        <a:ln w="12700" cap="flat">
          <a:miter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rgbClr val="000000"/>
        </a:effectRef>
        <a:fontRef idx="minor">
          <a:srgbClr val="FFFFFF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182880" indent="-182880">
          <a:lnSpc>
            <a:spcPct val="95000"/>
          </a:lnSpc>
          <a:spcBef>
            <a:spcPts val="1000"/>
          </a:spcBef>
          <a:buSzPct val="100000"/>
          <a:buFont typeface="Arial"/>
          <a:buChar char="▪"/>
          <a:defRPr sz="1700"/>
        </a:defPPr>
      </a:lstStyle>
    </a:txDef>
  </a:objectDefaults>
  <a:extraClrSchemeLst/>
  <a:custClrLst>
    <a:custClr name="Army Black">
      <a:srgbClr val="221F20"/>
    </a:custClr>
    <a:custClr name="Army Gold">
      <a:srgbClr val="FFCC01"/>
    </a:custClr>
    <a:custClr name="White">
      <a:srgbClr val="FFFFFF"/>
    </a:custClr>
    <a:custClr name="Army Green">
      <a:srgbClr val="2F372F"/>
    </a:custClr>
    <a:custClr name="Tan">
      <a:srgbClr val="F1E4C7"/>
    </a:custClr>
    <a:custClr name="Field 01">
      <a:srgbClr val="727365"/>
    </a:custClr>
    <a:custClr name="Field 02">
      <a:srgbClr val="BFB8A6"/>
    </a:custClr>
    <a:custClr name="Gray 01">
      <a:srgbClr val="565557"/>
    </a:custClr>
    <a:custClr name="Gray 02">
      <a:srgbClr val="D5D5D7"/>
    </a:custClr>
    <a:custClr name="Highlight Orange">
      <a:srgbClr val="F16521"/>
    </a:custClr>
    <a:custClr name="Highlight Green">
      <a:srgbClr val="2DAA27"/>
    </a:custClr>
    <a:custClr name="Highlight Red">
      <a:srgbClr val="CF0000"/>
    </a:custClr>
  </a:custClrLst>
</a:theme>
</file>

<file path=ppt/theme/theme5.xml><?xml version="1.0" encoding="utf-8"?>
<a:theme xmlns:a="http://schemas.openxmlformats.org/drawingml/2006/main" name="US Army 2023">
  <a:themeElements>
    <a:clrScheme name="US Army 2023 Colors">
      <a:dk1>
        <a:srgbClr val="221F20"/>
      </a:dk1>
      <a:lt1>
        <a:srgbClr val="FFFFFF"/>
      </a:lt1>
      <a:dk2>
        <a:srgbClr val="221F20"/>
      </a:dk2>
      <a:lt2>
        <a:srgbClr val="FFCC01"/>
      </a:lt2>
      <a:accent1>
        <a:srgbClr val="221F20"/>
      </a:accent1>
      <a:accent2>
        <a:srgbClr val="FFCC01"/>
      </a:accent2>
      <a:accent3>
        <a:srgbClr val="727365"/>
      </a:accent3>
      <a:accent4>
        <a:srgbClr val="D5D5D7"/>
      </a:accent4>
      <a:accent5>
        <a:srgbClr val="565557"/>
      </a:accent5>
      <a:accent6>
        <a:srgbClr val="BFB8A6"/>
      </a:accent6>
      <a:hlink>
        <a:srgbClr val="565557"/>
      </a:hlink>
      <a:folHlink>
        <a:srgbClr val="565557"/>
      </a:folHlink>
    </a:clrScheme>
    <a:fontScheme name="US Army 2023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US Army 2023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  <a:miter/>
        </a:ln>
      </a:spPr>
      <a:bodyPr/>
      <a:lstStyle>
        <a:defPPr algn="ctr">
          <a:lnSpc>
            <a:spcPct val="95000"/>
          </a:lnSpc>
          <a:defRPr sz="1700"/>
        </a:defPPr>
      </a:lstStyle>
      <a:style>
        <a:lnRef idx="0">
          <a:schemeClr val="accent1"/>
        </a:lnRef>
        <a:fillRef idx="1">
          <a:schemeClr val="accent1"/>
        </a:fillRef>
        <a:effectRef idx="0">
          <a:srgbClr val="000000"/>
        </a:effectRef>
        <a:fontRef idx="minor">
          <a:srgbClr val="FFFFFF"/>
        </a:fontRef>
      </a:style>
    </a:spDef>
    <a:lnDef>
      <a:spPr>
        <a:ln w="12700" cap="flat">
          <a:miter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rgbClr val="000000"/>
        </a:effectRef>
        <a:fontRef idx="minor">
          <a:srgbClr val="FFFFFF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182880" indent="-182880">
          <a:lnSpc>
            <a:spcPct val="95000"/>
          </a:lnSpc>
          <a:spcBef>
            <a:spcPts val="1000"/>
          </a:spcBef>
          <a:buSzPct val="100000"/>
          <a:buFont typeface="Arial"/>
          <a:buChar char="▪"/>
          <a:defRPr sz="1700"/>
        </a:defPPr>
      </a:lstStyle>
    </a:txDef>
  </a:objectDefaults>
  <a:extraClrSchemeLst/>
  <a:custClrLst>
    <a:custClr name="Army Black">
      <a:srgbClr val="221F20"/>
    </a:custClr>
    <a:custClr name="Army Gold">
      <a:srgbClr val="FFCC01"/>
    </a:custClr>
    <a:custClr name="White">
      <a:srgbClr val="FFFFFF"/>
    </a:custClr>
    <a:custClr name="Army Green">
      <a:srgbClr val="2F372F"/>
    </a:custClr>
    <a:custClr name="Tan">
      <a:srgbClr val="F1E4C7"/>
    </a:custClr>
    <a:custClr name="Field 01">
      <a:srgbClr val="727365"/>
    </a:custClr>
    <a:custClr name="Field 02">
      <a:srgbClr val="BFB8A6"/>
    </a:custClr>
    <a:custClr name="Gray 01">
      <a:srgbClr val="565557"/>
    </a:custClr>
    <a:custClr name="Gray 02">
      <a:srgbClr val="D5D5D7"/>
    </a:custClr>
    <a:custClr name="Highlight Orange">
      <a:srgbClr val="F16521"/>
    </a:custClr>
    <a:custClr name="Highlight Green">
      <a:srgbClr val="2DAA27"/>
    </a:custClr>
    <a:custClr name="Highlight Red">
      <a:srgbClr val="CF0000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82e8c0e-a613-4f23-a325-4c29672d54a8">
      <Terms xmlns="http://schemas.microsoft.com/office/infopath/2007/PartnerControls"/>
    </lcf76f155ced4ddcb4097134ff3c332f>
    <TaxCatchAll xmlns="66017a52-5a87-4ecc-9f27-0da09296eff2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303A6CD1AC3142AC78AEED5554C9BC" ma:contentTypeVersion="17" ma:contentTypeDescription="Create a new document." ma:contentTypeScope="" ma:versionID="5020ed69a64358a1cee91a18611648f4">
  <xsd:schema xmlns:xsd="http://www.w3.org/2001/XMLSchema" xmlns:xs="http://www.w3.org/2001/XMLSchema" xmlns:p="http://schemas.microsoft.com/office/2006/metadata/properties" xmlns:ns1="http://schemas.microsoft.com/sharepoint/v3" xmlns:ns2="682e8c0e-a613-4f23-a325-4c29672d54a8" xmlns:ns3="66017a52-5a87-4ecc-9f27-0da09296eff2" targetNamespace="http://schemas.microsoft.com/office/2006/metadata/properties" ma:root="true" ma:fieldsID="8e0db2dec0f6e84ea193ffba5e932e6f" ns1:_="" ns2:_="" ns3:_="">
    <xsd:import namespace="http://schemas.microsoft.com/sharepoint/v3"/>
    <xsd:import namespace="682e8c0e-a613-4f23-a325-4c29672d54a8"/>
    <xsd:import namespace="66017a52-5a87-4ecc-9f27-0da09296ef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2e8c0e-a613-4f23-a325-4c29672d54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017a52-5a87-4ecc-9f27-0da09296eff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16a593c-98e8-4125-ba8b-20707e59f185}" ma:internalName="TaxCatchAll" ma:showField="CatchAllData" ma:web="66017a52-5a87-4ecc-9f27-0da09296ef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FABF8E-CECB-4366-9F2C-697B4959F5C9}">
  <ds:schemaRefs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9ddfff5e-ffbc-4b95-8c36-c889b30cfca3"/>
    <ds:schemaRef ds:uri="6669cbe9-8fbc-416f-ad54-d7407bde5d8d"/>
    <ds:schemaRef ds:uri="682e8c0e-a613-4f23-a325-4c29672d54a8"/>
    <ds:schemaRef ds:uri="66017a52-5a87-4ecc-9f27-0da09296eff2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8B9CDE78-7BE8-4AD4-91B1-14123B5582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82e8c0e-a613-4f23-a325-4c29672d54a8"/>
    <ds:schemaRef ds:uri="66017a52-5a87-4ecc-9f27-0da09296ef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7E65CE-B02B-45A8-A425-445B47C045A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ae6d70f-954b-4811-92b6-0530d6f84c43}" enabled="0" method="" siteId="{fae6d70f-954b-4811-92b6-0530d6f84c4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army_powerpoint_template_16_9_021323-original</Template>
  <TotalTime>6406</TotalTime>
  <Words>491</Words>
  <Application>Microsoft Office PowerPoint</Application>
  <PresentationFormat>Widescreen</PresentationFormat>
  <Paragraphs>69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Arial</vt:lpstr>
      <vt:lpstr>Arial Bold</vt:lpstr>
      <vt:lpstr>UNCLASSIFIED</vt:lpstr>
      <vt:lpstr>CUI_Distribution_Statement</vt:lpstr>
      <vt:lpstr>CUI_Dissemination_Control</vt:lpstr>
      <vt:lpstr>U.S. ARMY COMBAT CAPABILITIES DEVELOPMENT COMMAND SOLDIER CENTER</vt:lpstr>
      <vt:lpstr>NEW ELECTRONIC SUBMISSION REQUIREMENT </vt:lpstr>
      <vt:lpstr>Dropping off files using DOD Safe Link</vt:lpstr>
      <vt:lpstr>Electronic Documentation</vt:lpstr>
      <vt:lpstr>     QUESTIONS? </vt:lpstr>
    </vt:vector>
  </TitlesOfParts>
  <Manager/>
  <Company>Army Golden Master Program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Chisholm, Karen S CTR USARMY AFC G3-5-7 (USA)</dc:creator>
  <cp:keywords/>
  <dc:description/>
  <cp:lastModifiedBy>Walker, Tracy J CIV USARMY DEVCOM SC (USA)</cp:lastModifiedBy>
  <cp:revision>77</cp:revision>
  <dcterms:created xsi:type="dcterms:W3CDTF">2023-02-27T13:25:14Z</dcterms:created>
  <dcterms:modified xsi:type="dcterms:W3CDTF">2024-07-31T17:45:58Z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0x01010044303A6CD1AC3142AC78AEED5554C9BC</vt:lpwstr>
  </property>
  <property fmtid="{D5CDD505-2E9C-101B-9397-08002B2CF9AE}" pid="3" name="Group">
    <vt:lpwstr>PowerPoint</vt:lpwstr>
  </property>
  <property fmtid="{D5CDD505-2E9C-101B-9397-08002B2CF9AE}" pid="4" name="Order">
    <vt:r8>123900</vt:r8>
  </property>
  <property fmtid="{D5CDD505-2E9C-101B-9397-08002B2CF9AE}" pid="5" name="vti_imgdate">
    <vt:lpwstr/>
  </property>
  <property fmtid="{D5CDD505-2E9C-101B-9397-08002B2CF9AE}" pid="6" name="WorkflowChangePath">
    <vt:lpwstr>fa62ed53-5d34-4242-83f6-2fedcb8fc24a,5;fa62ed53-5d34-4242-83f6-2fedcb8fc24a,7;fa62ed53-5d34-4242-83f6-2fedcb8fc24a,2;fa62ed53-5d34-4242-83f6-2fedcb8fc24a,4;dfd8c1a5-7e80-402e-bbd4-d70f76979df3,6;dfd8c1a5-7e80-402e-bbd4-d70f76979df3,8;6658a819-f4f6-4bcb-b46658a819-f4f6-4bcb-b4d5-fb3b8e71c8d7,10;6658a819-f4f6-4bcb-b4d5-fb3b8e71c8d7,12;</vt:lpwstr>
  </property>
  <property fmtid="{D5CDD505-2E9C-101B-9397-08002B2CF9AE}" pid="7" name="_NewReviewCycle">
    <vt:lpwstr/>
  </property>
  <property fmtid="{D5CDD505-2E9C-101B-9397-08002B2CF9AE}" pid="8" name="MediaServiceImageTags">
    <vt:lpwstr/>
  </property>
</Properties>
</file>